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tags/tag6.xml" ContentType="application/vnd.openxmlformats-officedocument.presentationml.tags+xml"/>
  <Override PartName="/ppt/tags/tag8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Override PartName="/ppt/tags/tag2.xml" ContentType="application/vnd.openxmlformats-officedocument.presentationml.tags+xml"/>
  <Override PartName="/ppt/tags/tag3.xml" ContentType="application/vnd.openxmlformats-officedocument.presentationml.tags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tags/tag7.xml" ContentType="application/vnd.openxmlformats-officedocument.presentationml.tag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8" r:id="rId6"/>
    <p:sldId id="267" r:id="rId7"/>
    <p:sldId id="261" r:id="rId8"/>
    <p:sldId id="269" r:id="rId9"/>
    <p:sldId id="263" r:id="rId10"/>
    <p:sldId id="264" r:id="rId11"/>
    <p:sldId id="265" r:id="rId12"/>
    <p:sldId id="266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  <p:clrMru>
    <a:srgbClr val="FF99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75" autoAdjust="0"/>
    <p:restoredTop sz="94638" autoAdjust="0"/>
  </p:normalViewPr>
  <p:slideViewPr>
    <p:cSldViewPr>
      <p:cViewPr>
        <p:scale>
          <a:sx n="60" d="100"/>
          <a:sy n="60" d="100"/>
        </p:scale>
        <p:origin x="-792" y="-3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4EF510-F376-400A-9849-8BD6E993B648}" type="datetimeFigureOut">
              <a:rPr lang="en-US" smtClean="0"/>
              <a:pPr/>
              <a:t>4/13/2011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B35352-1AEF-46B0-861C-0A67E6C43DF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A5DE1-2631-4BC3-8C47-B4BEED519A08}" type="datetimeFigureOut">
              <a:rPr lang="en-US" smtClean="0"/>
              <a:pPr/>
              <a:t>4/13/2011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37A72-D8C1-4648-A2F7-04830AB812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A5DE1-2631-4BC3-8C47-B4BEED519A08}" type="datetimeFigureOut">
              <a:rPr lang="en-US" smtClean="0"/>
              <a:pPr/>
              <a:t>4/13/2011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37A72-D8C1-4648-A2F7-04830AB812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A5DE1-2631-4BC3-8C47-B4BEED519A08}" type="datetimeFigureOut">
              <a:rPr lang="en-US" smtClean="0"/>
              <a:pPr/>
              <a:t>4/13/2011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37A72-D8C1-4648-A2F7-04830AB812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A5DE1-2631-4BC3-8C47-B4BEED519A08}" type="datetimeFigureOut">
              <a:rPr lang="en-US" smtClean="0"/>
              <a:pPr/>
              <a:t>4/13/2011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37A72-D8C1-4648-A2F7-04830AB812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A5DE1-2631-4BC3-8C47-B4BEED519A08}" type="datetimeFigureOut">
              <a:rPr lang="en-US" smtClean="0"/>
              <a:pPr/>
              <a:t>4/13/2011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37A72-D8C1-4648-A2F7-04830AB812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A5DE1-2631-4BC3-8C47-B4BEED519A08}" type="datetimeFigureOut">
              <a:rPr lang="en-US" smtClean="0"/>
              <a:pPr/>
              <a:t>4/13/2011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37A72-D8C1-4648-A2F7-04830AB812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A5DE1-2631-4BC3-8C47-B4BEED519A08}" type="datetimeFigureOut">
              <a:rPr lang="en-US" smtClean="0"/>
              <a:pPr/>
              <a:t>4/13/2011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37A72-D8C1-4648-A2F7-04830AB812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A5DE1-2631-4BC3-8C47-B4BEED519A08}" type="datetimeFigureOut">
              <a:rPr lang="en-US" smtClean="0"/>
              <a:pPr/>
              <a:t>4/13/2011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37A72-D8C1-4648-A2F7-04830AB812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A5DE1-2631-4BC3-8C47-B4BEED519A08}" type="datetimeFigureOut">
              <a:rPr lang="en-US" smtClean="0"/>
              <a:pPr/>
              <a:t>4/13/2011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37A72-D8C1-4648-A2F7-04830AB812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A5DE1-2631-4BC3-8C47-B4BEED519A08}" type="datetimeFigureOut">
              <a:rPr lang="en-US" smtClean="0"/>
              <a:pPr/>
              <a:t>4/13/2011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37A72-D8C1-4648-A2F7-04830AB812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A5DE1-2631-4BC3-8C47-B4BEED519A08}" type="datetimeFigureOut">
              <a:rPr lang="en-US" smtClean="0"/>
              <a:pPr/>
              <a:t>4/13/2011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37A72-D8C1-4648-A2F7-04830AB812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DA5DE1-2631-4BC3-8C47-B4BEED519A08}" type="datetimeFigureOut">
              <a:rPr lang="en-US" smtClean="0"/>
              <a:pPr/>
              <a:t>4/13/2011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837A72-D8C1-4648-A2F7-04830AB8121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8.xml"/><Relationship Id="rId5" Type="http://schemas.openxmlformats.org/officeDocument/2006/relationships/image" Target="../media/image3.png"/><Relationship Id="rId4" Type="http://schemas.openxmlformats.org/officeDocument/2006/relationships/image" Target="../media/image13.wm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wmf"/><Relationship Id="rId3" Type="http://schemas.openxmlformats.org/officeDocument/2006/relationships/image" Target="../media/image6.png"/><Relationship Id="rId7" Type="http://schemas.openxmlformats.org/officeDocument/2006/relationships/image" Target="../media/image14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9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image" Target="../media/image11.wmf"/><Relationship Id="rId9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7.wmf"/><Relationship Id="rId7" Type="http://schemas.openxmlformats.org/officeDocument/2006/relationships/image" Target="../media/image17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0.xml"/><Relationship Id="rId6" Type="http://schemas.openxmlformats.org/officeDocument/2006/relationships/image" Target="../media/image16.wmf"/><Relationship Id="rId5" Type="http://schemas.openxmlformats.org/officeDocument/2006/relationships/image" Target="../media/image8.wmf"/><Relationship Id="rId4" Type="http://schemas.openxmlformats.org/officeDocument/2006/relationships/image" Target="../media/image5.wmf"/><Relationship Id="rId9" Type="http://schemas.openxmlformats.org/officeDocument/2006/relationships/image" Target="../media/image19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w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image" Target="../media/image6.png"/><Relationship Id="rId7" Type="http://schemas.openxmlformats.org/officeDocument/2006/relationships/image" Target="../media/image8.wmf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Relationship Id="rId6" Type="http://schemas.openxmlformats.org/officeDocument/2006/relationships/image" Target="../media/image5.wmf"/><Relationship Id="rId5" Type="http://schemas.openxmlformats.org/officeDocument/2006/relationships/image" Target="../media/image7.wmf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8.wmf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.xml"/><Relationship Id="rId6" Type="http://schemas.openxmlformats.org/officeDocument/2006/relationships/image" Target="../media/image5.wmf"/><Relationship Id="rId5" Type="http://schemas.openxmlformats.org/officeDocument/2006/relationships/image" Target="../media/image7.wmf"/><Relationship Id="rId4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5" Type="http://schemas.openxmlformats.org/officeDocument/2006/relationships/image" Target="../media/image1.png"/><Relationship Id="rId4" Type="http://schemas.openxmlformats.org/officeDocument/2006/relationships/image" Target="../media/image5.w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wmf"/><Relationship Id="rId3" Type="http://schemas.openxmlformats.org/officeDocument/2006/relationships/image" Target="../media/image10.jpeg"/><Relationship Id="rId7" Type="http://schemas.openxmlformats.org/officeDocument/2006/relationships/image" Target="../media/image5.wmf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4.xml"/><Relationship Id="rId6" Type="http://schemas.openxmlformats.org/officeDocument/2006/relationships/image" Target="../media/image7.wmf"/><Relationship Id="rId5" Type="http://schemas.openxmlformats.org/officeDocument/2006/relationships/image" Target="../media/image1.pn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5.xml"/><Relationship Id="rId6" Type="http://schemas.openxmlformats.org/officeDocument/2006/relationships/image" Target="../media/image8.wmf"/><Relationship Id="rId5" Type="http://schemas.openxmlformats.org/officeDocument/2006/relationships/image" Target="../media/image5.wmf"/><Relationship Id="rId4" Type="http://schemas.openxmlformats.org/officeDocument/2006/relationships/image" Target="../media/image7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6.xml"/><Relationship Id="rId5" Type="http://schemas.openxmlformats.org/officeDocument/2006/relationships/image" Target="../media/image1.png"/><Relationship Id="rId4" Type="http://schemas.openxmlformats.org/officeDocument/2006/relationships/image" Target="../media/image5.wm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wmf"/><Relationship Id="rId3" Type="http://schemas.openxmlformats.org/officeDocument/2006/relationships/image" Target="../media/image11.wmf"/><Relationship Id="rId7" Type="http://schemas.openxmlformats.org/officeDocument/2006/relationships/image" Target="../media/image7.wmf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7.xml"/><Relationship Id="rId6" Type="http://schemas.openxmlformats.org/officeDocument/2006/relationships/image" Target="../media/image6.png"/><Relationship Id="rId5" Type="http://schemas.openxmlformats.org/officeDocument/2006/relationships/image" Target="../media/image1.png"/><Relationship Id="rId4" Type="http://schemas.openxmlformats.org/officeDocument/2006/relationships/image" Target="../media/image12.wmf"/><Relationship Id="rId9" Type="http://schemas.openxmlformats.org/officeDocument/2006/relationships/image" Target="../media/image8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finkbeiner13\Local Settings\Temporary Internet Files\Content.IE5\WLKSXIX6\MC900434719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48400" y="609600"/>
            <a:ext cx="2286000" cy="2286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800" dirty="0" smtClean="0">
                <a:latin typeface="Bradley Hand ITC" pitchFamily="66" charset="0"/>
              </a:rPr>
              <a:t>I’m Building a Rocket</a:t>
            </a:r>
            <a:endParaRPr lang="en-US" sz="4800" dirty="0">
              <a:latin typeface="Bradley Hand ITC" pitchFamily="66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  <a:latin typeface="Bradley Hand ITC" pitchFamily="66" charset="0"/>
              </a:rPr>
              <a:t>A poem by </a:t>
            </a:r>
            <a:r>
              <a:rPr lang="en-US" dirty="0" err="1" smtClean="0">
                <a:solidFill>
                  <a:schemeClr val="tx1"/>
                </a:solidFill>
                <a:latin typeface="Bradley Hand ITC" pitchFamily="66" charset="0"/>
              </a:rPr>
              <a:t>Kenn</a:t>
            </a:r>
            <a:r>
              <a:rPr lang="en-US" dirty="0" smtClean="0">
                <a:solidFill>
                  <a:schemeClr val="tx1"/>
                </a:solidFill>
                <a:latin typeface="Bradley Hand ITC" pitchFamily="66" charset="0"/>
              </a:rPr>
              <a:t> Nesbitt!</a:t>
            </a:r>
            <a:endParaRPr lang="en-US" dirty="0">
              <a:solidFill>
                <a:schemeClr val="tx1"/>
              </a:solidFill>
              <a:latin typeface="Bradley Hand ITC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04800" y="6172200"/>
            <a:ext cx="3886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Bradley Hand ITC" pitchFamily="66" charset="0"/>
              </a:rPr>
              <a:t>Alisa </a:t>
            </a:r>
            <a:r>
              <a:rPr lang="en-US" sz="2400" dirty="0" err="1" smtClean="0">
                <a:latin typeface="Bradley Hand ITC" pitchFamily="66" charset="0"/>
              </a:rPr>
              <a:t>Finkbeiner</a:t>
            </a:r>
            <a:r>
              <a:rPr lang="en-US" sz="2400" dirty="0" smtClean="0">
                <a:latin typeface="Bradley Hand ITC" pitchFamily="66" charset="0"/>
              </a:rPr>
              <a:t>, Period 4</a:t>
            </a:r>
            <a:endParaRPr lang="en-US" sz="2400" dirty="0">
              <a:latin typeface="Bradley Hand ITC" pitchFamily="66" charset="0"/>
            </a:endParaRPr>
          </a:p>
        </p:txBody>
      </p:sp>
      <p:pic>
        <p:nvPicPr>
          <p:cNvPr id="1037" name="Picture 13" descr="C:\Documents and Settings\afinkbeiner13\Local Settings\Temporary Internet Files\Content.IE5\WLKSXIX6\MC900432592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304800" y="228600"/>
            <a:ext cx="2362200" cy="2362200"/>
          </a:xfrm>
          <a:prstGeom prst="rect">
            <a:avLst/>
          </a:prstGeom>
          <a:noFill/>
        </p:spPr>
      </p:pic>
      <p:pic>
        <p:nvPicPr>
          <p:cNvPr id="1031" name="Picture 7" descr="C:\Users\Stefan &amp; Beate\AppData\Local\Microsoft\Windows\Temporary Internet Files\Content.IE5\3SDTZZ4B\MC900432569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19800" y="4343400"/>
            <a:ext cx="2514600" cy="2514600"/>
          </a:xfrm>
          <a:prstGeom prst="rect">
            <a:avLst/>
          </a:prstGeom>
          <a:noFill/>
        </p:spPr>
      </p:pic>
    </p:spTree>
  </p:cSld>
  <p:clrMapOvr>
    <a:masterClrMapping/>
  </p:clrMapOvr>
  <p:transition advTm="7285">
    <p:zo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81000" y="533400"/>
            <a:ext cx="6553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radley Hand ITC" pitchFamily="66" charset="0"/>
              </a:rPr>
              <a:t>But what do you mean 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radley Hand ITC" pitchFamily="66" charset="0"/>
              </a:rPr>
              <a:t>When you ask how we’ll land?</a:t>
            </a:r>
            <a:endParaRPr lang="en-US" sz="3600" dirty="0">
              <a:solidFill>
                <a:schemeClr val="bg1"/>
              </a:solidFill>
              <a:latin typeface="Bradley Hand ITC" pitchFamily="66" charset="0"/>
            </a:endParaRPr>
          </a:p>
        </p:txBody>
      </p:sp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3657600" y="3429000"/>
            <a:ext cx="4082336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Courier New" pitchFamily="49" charset="0"/>
              </a:rPr>
              <a:t>This rocket is harder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Courier New" pitchFamily="49" charset="0"/>
              </a:rPr>
              <a:t>to build than I planned.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pic>
        <p:nvPicPr>
          <p:cNvPr id="6152" name="Picture 8" descr="C:\Users\Stefan &amp; Beate\AppData\Local\Microsoft\Windows\Temporary Internet Files\Content.IE5\3SDTZZ4B\MC900434719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8491285">
            <a:off x="5764423" y="3249824"/>
            <a:ext cx="2506604" cy="2506604"/>
          </a:xfrm>
          <a:prstGeom prst="rect">
            <a:avLst/>
          </a:prstGeom>
          <a:noFill/>
        </p:spPr>
      </p:pic>
      <p:pic>
        <p:nvPicPr>
          <p:cNvPr id="6161" name="Picture 17" descr="C:\Users\Stefan &amp; Beate\AppData\Local\Microsoft\Windows\Temporary Internet Files\Content.IE5\K1MGPAMB\MC900446194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53200" y="4343400"/>
            <a:ext cx="304800" cy="276645"/>
          </a:xfrm>
          <a:prstGeom prst="rect">
            <a:avLst/>
          </a:prstGeom>
          <a:noFill/>
        </p:spPr>
      </p:pic>
      <p:pic>
        <p:nvPicPr>
          <p:cNvPr id="6162" name="Picture 18" descr="C:\Users\Stefan &amp; Beate\AppData\Local\Microsoft\Windows\Temporary Internet Files\Content.IE5\3SDTZZ4B\MC900432569[1]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1447800" y="1447800"/>
            <a:ext cx="5410200" cy="5410200"/>
          </a:xfrm>
          <a:prstGeom prst="rect">
            <a:avLst/>
          </a:prstGeom>
          <a:noFill/>
        </p:spPr>
      </p:pic>
      <p:sp>
        <p:nvSpPr>
          <p:cNvPr id="23" name="Cloud Callout 22"/>
          <p:cNvSpPr/>
          <p:nvPr/>
        </p:nvSpPr>
        <p:spPr>
          <a:xfrm flipH="1">
            <a:off x="4114800" y="1752600"/>
            <a:ext cx="2819400" cy="1752600"/>
          </a:xfrm>
          <a:prstGeom prst="cloudCallout">
            <a:avLst>
              <a:gd name="adj1" fmla="val -34253"/>
              <a:gd name="adj2" fmla="val 97582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4114800" y="1676400"/>
            <a:ext cx="2895600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12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?</a:t>
            </a:r>
            <a:endParaRPr lang="en-US" sz="12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custDataLst>
      <p:tags r:id="rId1"/>
    </p:custDataLst>
  </p:cSld>
  <p:clrMapOvr>
    <a:masterClrMapping/>
  </p:clrMapOvr>
  <p:transition advTm="8487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5" name="Picture 51" descr="C:\Users\Stefan &amp; Beate\AppData\Local\Microsoft\Windows\Temporary Internet Files\Content.IE5\SY9FCOON\MC900440405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0"/>
            <a:ext cx="1676400" cy="1676400"/>
          </a:xfrm>
          <a:prstGeom prst="rect">
            <a:avLst/>
          </a:prstGeom>
          <a:noFill/>
        </p:spPr>
      </p:pic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457200" y="1752600"/>
            <a:ext cx="5165197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Bradley Hand ITC" pitchFamily="66" charset="0"/>
                <a:ea typeface="Times New Roman" pitchFamily="18" charset="0"/>
                <a:cs typeface="Courier New" pitchFamily="49" charset="0"/>
              </a:rPr>
              <a:t>To heck with the rocket.</a:t>
            </a:r>
            <a:endParaRPr kumimoji="0" lang="en-US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radley Hand ITC" pitchFamily="66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Bradley Hand ITC" pitchFamily="66" charset="0"/>
                <a:ea typeface="Times New Roman" pitchFamily="18" charset="0"/>
                <a:cs typeface="Courier New" pitchFamily="49" charset="0"/>
              </a:rPr>
              <a:t>It's out in the shed.</a:t>
            </a:r>
            <a:endParaRPr kumimoji="0" lang="en-US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radley Hand ITC" pitchFamily="66" charset="0"/>
            </a:endParaRPr>
          </a:p>
        </p:txBody>
      </p:sp>
      <p:pic>
        <p:nvPicPr>
          <p:cNvPr id="1028" name="Picture 4" descr="C:\Users\Stefan &amp; Beate\AppData\Local\Microsoft\Windows\Temporary Internet Files\Content.IE5\SY9FCOON\MC900446108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9600" y="4953000"/>
            <a:ext cx="11623516" cy="3213201"/>
          </a:xfrm>
          <a:prstGeom prst="rect">
            <a:avLst/>
          </a:prstGeom>
          <a:noFill/>
        </p:spPr>
      </p:pic>
      <p:sp>
        <p:nvSpPr>
          <p:cNvPr id="48" name="Cloud Callout 47"/>
          <p:cNvSpPr/>
          <p:nvPr/>
        </p:nvSpPr>
        <p:spPr>
          <a:xfrm rot="599726">
            <a:off x="6969954" y="624185"/>
            <a:ext cx="2057400" cy="1524000"/>
          </a:xfrm>
          <a:prstGeom prst="cloudCallout">
            <a:avLst>
              <a:gd name="adj1" fmla="val -36374"/>
              <a:gd name="adj2" fmla="val 92458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9" name="Picture 12" descr="C:\Users\Stefan &amp; Beate\AppData\Local\Microsoft\Windows\Temporary Internet Files\Content.IE5\3SDTZZ4B\MC900434719[1]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2314454">
            <a:off x="7455270" y="830562"/>
            <a:ext cx="1090286" cy="1090286"/>
          </a:xfrm>
          <a:prstGeom prst="rect">
            <a:avLst/>
          </a:prstGeom>
          <a:noFill/>
        </p:spPr>
      </p:pic>
      <p:pic>
        <p:nvPicPr>
          <p:cNvPr id="52" name="Picture 13" descr="C:\Documents and Settings\afinkbeiner13\Local Settings\Temporary Internet Files\Content.IE5\WLKSXIX6\MC900432592[1]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flipH="1">
            <a:off x="8377308" y="838200"/>
            <a:ext cx="457200" cy="457200"/>
          </a:xfrm>
          <a:prstGeom prst="rect">
            <a:avLst/>
          </a:prstGeom>
          <a:noFill/>
        </p:spPr>
      </p:pic>
      <p:pic>
        <p:nvPicPr>
          <p:cNvPr id="1074" name="Picture 50" descr="C:\Users\Stefan &amp; Beate\AppData\Local\Microsoft\Windows\Temporary Internet Files\Content.IE5\SY9FCOON\MC900440405[1]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158108" y="762000"/>
            <a:ext cx="533400" cy="533400"/>
          </a:xfrm>
          <a:prstGeom prst="rect">
            <a:avLst/>
          </a:prstGeom>
          <a:noFill/>
        </p:spPr>
      </p:pic>
      <p:sp>
        <p:nvSpPr>
          <p:cNvPr id="54" name="Multiply 53"/>
          <p:cNvSpPr/>
          <p:nvPr/>
        </p:nvSpPr>
        <p:spPr>
          <a:xfrm>
            <a:off x="6472308" y="609600"/>
            <a:ext cx="3124200" cy="1600200"/>
          </a:xfrm>
          <a:prstGeom prst="mathMultiply">
            <a:avLst>
              <a:gd name="adj1" fmla="val 5367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53" name="Picture 29" descr="C:\Users\Stefan &amp; Beate\AppData\Local\Microsoft\Windows\Temporary Internet Files\Content.IE5\3SDTZZ4B\MC900445118[1].wmf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562600" y="2667000"/>
            <a:ext cx="1497902" cy="3593801"/>
          </a:xfrm>
          <a:prstGeom prst="rect">
            <a:avLst/>
          </a:prstGeom>
          <a:noFill/>
        </p:spPr>
      </p:pic>
      <p:pic>
        <p:nvPicPr>
          <p:cNvPr id="1029" name="Picture 5" descr="C:\Users\Stefan &amp; Beate\AppData\Local\Microsoft\Windows\Temporary Internet Files\Content.IE5\SY9FCOON\MC900446108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2590800" y="5029200"/>
            <a:ext cx="8867038" cy="2451201"/>
          </a:xfrm>
          <a:prstGeom prst="rect">
            <a:avLst/>
          </a:prstGeom>
          <a:noFill/>
        </p:spPr>
      </p:pic>
      <p:pic>
        <p:nvPicPr>
          <p:cNvPr id="1035" name="Picture 11" descr="http://images.lowes.com/product/026862/026862105981.jpg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228600" y="2971800"/>
            <a:ext cx="4362450" cy="4362451"/>
          </a:xfrm>
          <a:prstGeom prst="rect">
            <a:avLst/>
          </a:prstGeom>
          <a:noFill/>
        </p:spPr>
      </p:pic>
      <p:pic>
        <p:nvPicPr>
          <p:cNvPr id="55" name="Picture 12" descr="C:\Users\Stefan &amp; Beate\AppData\Local\Microsoft\Windows\Temporary Internet Files\Content.IE5\3SDTZZ4B\MC900434719[1]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2314454">
            <a:off x="1567041" y="4777365"/>
            <a:ext cx="1340340" cy="1340340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ransition advTm="16146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  <p:bldP spid="5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Cloud Callout 27"/>
          <p:cNvSpPr/>
          <p:nvPr/>
        </p:nvSpPr>
        <p:spPr>
          <a:xfrm>
            <a:off x="1219200" y="3352800"/>
            <a:ext cx="1524000" cy="990600"/>
          </a:xfrm>
          <a:prstGeom prst="cloudCallout">
            <a:avLst>
              <a:gd name="adj1" fmla="val -30143"/>
              <a:gd name="adj2" fmla="val 89556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0" y="5867400"/>
            <a:ext cx="9144000" cy="9906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228600" y="487977"/>
            <a:ext cx="5715000" cy="1261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Bradley Hand ITC" pitchFamily="66" charset="0"/>
                <a:ea typeface="Times New Roman" pitchFamily="18" charset="0"/>
                <a:cs typeface="Courier New" pitchFamily="49" charset="0"/>
              </a:rPr>
              <a:t>I'm taking my friends</a:t>
            </a:r>
            <a:endParaRPr kumimoji="0" lang="en-US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radley Hand ITC" pitchFamily="66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Bradley Hand ITC" pitchFamily="66" charset="0"/>
                <a:ea typeface="Times New Roman" pitchFamily="18" charset="0"/>
                <a:cs typeface="Courier New" pitchFamily="49" charset="0"/>
              </a:rPr>
              <a:t>out for pizza instead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Bradley Hand ITC" pitchFamily="66" charset="0"/>
                <a:ea typeface="Times New Roman" pitchFamily="18" charset="0"/>
                <a:cs typeface="Courier New" pitchFamily="49" charset="0"/>
              </a:rPr>
              <a:t>.</a:t>
            </a:r>
            <a:endParaRPr kumimoji="0" lang="en-US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radley Hand ITC" pitchFamily="66" charset="0"/>
            </a:endParaRPr>
          </a:p>
        </p:txBody>
      </p:sp>
      <p:pic>
        <p:nvPicPr>
          <p:cNvPr id="15" name="Picture 48" descr="C:\Users\Stefan &amp; Beate\AppData\Local\Microsoft\Windows\Temporary Internet Files\Content.IE5\SY9FCOON\MC900445316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47800" y="4876800"/>
            <a:ext cx="556021" cy="1581552"/>
          </a:xfrm>
          <a:prstGeom prst="rect">
            <a:avLst/>
          </a:prstGeom>
          <a:noFill/>
        </p:spPr>
      </p:pic>
      <p:pic>
        <p:nvPicPr>
          <p:cNvPr id="16" name="Picture 29" descr="C:\Users\Stefan &amp; Beate\AppData\Local\Microsoft\Windows\Temporary Internet Files\Content.IE5\3SDTZZ4B\MC900445118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9600" y="4876800"/>
            <a:ext cx="685800" cy="1645389"/>
          </a:xfrm>
          <a:prstGeom prst="rect">
            <a:avLst/>
          </a:prstGeom>
          <a:noFill/>
        </p:spPr>
      </p:pic>
      <p:pic>
        <p:nvPicPr>
          <p:cNvPr id="17" name="Picture 26" descr="C:\Users\Stefan &amp; Beate\AppData\Local\Microsoft\Windows\Temporary Internet Files\Content.IE5\3SDTZZ4B\MC900445228[1]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09800" y="4953000"/>
            <a:ext cx="762000" cy="1533485"/>
          </a:xfrm>
          <a:prstGeom prst="rect">
            <a:avLst/>
          </a:prstGeom>
          <a:noFill/>
        </p:spPr>
      </p:pic>
      <p:pic>
        <p:nvPicPr>
          <p:cNvPr id="2061" name="Picture 13" descr="C:\Users\Stefan &amp; Beate\AppData\Local\Microsoft\Windows\Temporary Internet Files\Content.IE5\TNCU4SEI\MC900089238[1].wm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00400" y="1676400"/>
            <a:ext cx="5636971" cy="5704751"/>
          </a:xfrm>
          <a:prstGeom prst="rect">
            <a:avLst/>
          </a:prstGeom>
          <a:noFill/>
        </p:spPr>
      </p:pic>
      <p:pic>
        <p:nvPicPr>
          <p:cNvPr id="2060" name="Picture 12" descr="http://blogs.houstonpress.com/rocks/pizzaman.jp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105400" y="5105400"/>
            <a:ext cx="1371600" cy="1497725"/>
          </a:xfrm>
          <a:prstGeom prst="rect">
            <a:avLst/>
          </a:prstGeom>
          <a:noFill/>
        </p:spPr>
      </p:pic>
      <p:pic>
        <p:nvPicPr>
          <p:cNvPr id="2064" name="Picture 16" descr="http://comps.fotosearch.com/comp/UNN/UNN737/holding-business-food_~u13391621.jpg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876800" y="609600"/>
            <a:ext cx="1828800" cy="1908049"/>
          </a:xfrm>
          <a:prstGeom prst="rect">
            <a:avLst/>
          </a:prstGeom>
          <a:noFill/>
        </p:spPr>
      </p:pic>
      <p:pic>
        <p:nvPicPr>
          <p:cNvPr id="2068" name="Picture 20" descr="C:\Users\Stefan &amp; Beate\AppData\Local\Microsoft\Windows\Temporary Internet Files\Content.IE5\SY9FCOON\MC900264388[1].wmf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524000" y="3505200"/>
            <a:ext cx="926287" cy="513893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ransition advTm="11731"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20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Freeform 21"/>
          <p:cNvSpPr/>
          <p:nvPr/>
        </p:nvSpPr>
        <p:spPr>
          <a:xfrm>
            <a:off x="3276600" y="4876800"/>
            <a:ext cx="787078" cy="2257063"/>
          </a:xfrm>
          <a:custGeom>
            <a:avLst/>
            <a:gdLst>
              <a:gd name="connsiteX0" fmla="*/ 787078 w 787078"/>
              <a:gd name="connsiteY0" fmla="*/ 0 h 2257063"/>
              <a:gd name="connsiteX1" fmla="*/ 787078 w 787078"/>
              <a:gd name="connsiteY1" fmla="*/ 0 h 2257063"/>
              <a:gd name="connsiteX2" fmla="*/ 729205 w 787078"/>
              <a:gd name="connsiteY2" fmla="*/ 81023 h 2257063"/>
              <a:gd name="connsiteX3" fmla="*/ 694481 w 787078"/>
              <a:gd name="connsiteY3" fmla="*/ 104172 h 2257063"/>
              <a:gd name="connsiteX4" fmla="*/ 659757 w 787078"/>
              <a:gd name="connsiteY4" fmla="*/ 138896 h 2257063"/>
              <a:gd name="connsiteX5" fmla="*/ 625033 w 787078"/>
              <a:gd name="connsiteY5" fmla="*/ 196770 h 2257063"/>
              <a:gd name="connsiteX6" fmla="*/ 601884 w 787078"/>
              <a:gd name="connsiteY6" fmla="*/ 231494 h 2257063"/>
              <a:gd name="connsiteX7" fmla="*/ 567159 w 787078"/>
              <a:gd name="connsiteY7" fmla="*/ 243068 h 2257063"/>
              <a:gd name="connsiteX8" fmla="*/ 520861 w 787078"/>
              <a:gd name="connsiteY8" fmla="*/ 300942 h 2257063"/>
              <a:gd name="connsiteX9" fmla="*/ 497711 w 787078"/>
              <a:gd name="connsiteY9" fmla="*/ 324091 h 2257063"/>
              <a:gd name="connsiteX10" fmla="*/ 462987 w 787078"/>
              <a:gd name="connsiteY10" fmla="*/ 439838 h 2257063"/>
              <a:gd name="connsiteX11" fmla="*/ 416689 w 787078"/>
              <a:gd name="connsiteY11" fmla="*/ 509286 h 2257063"/>
              <a:gd name="connsiteX12" fmla="*/ 393539 w 787078"/>
              <a:gd name="connsiteY12" fmla="*/ 532436 h 2257063"/>
              <a:gd name="connsiteX13" fmla="*/ 335666 w 787078"/>
              <a:gd name="connsiteY13" fmla="*/ 578734 h 2257063"/>
              <a:gd name="connsiteX14" fmla="*/ 289367 w 787078"/>
              <a:gd name="connsiteY14" fmla="*/ 648182 h 2257063"/>
              <a:gd name="connsiteX15" fmla="*/ 243068 w 787078"/>
              <a:gd name="connsiteY15" fmla="*/ 740780 h 2257063"/>
              <a:gd name="connsiteX16" fmla="*/ 231494 w 787078"/>
              <a:gd name="connsiteY16" fmla="*/ 798653 h 2257063"/>
              <a:gd name="connsiteX17" fmla="*/ 208344 w 787078"/>
              <a:gd name="connsiteY17" fmla="*/ 868101 h 2257063"/>
              <a:gd name="connsiteX18" fmla="*/ 196770 w 787078"/>
              <a:gd name="connsiteY18" fmla="*/ 902825 h 2257063"/>
              <a:gd name="connsiteX19" fmla="*/ 185195 w 787078"/>
              <a:gd name="connsiteY19" fmla="*/ 949124 h 2257063"/>
              <a:gd name="connsiteX20" fmla="*/ 173620 w 787078"/>
              <a:gd name="connsiteY20" fmla="*/ 983848 h 2257063"/>
              <a:gd name="connsiteX21" fmla="*/ 162046 w 787078"/>
              <a:gd name="connsiteY21" fmla="*/ 1041722 h 2257063"/>
              <a:gd name="connsiteX22" fmla="*/ 150471 w 787078"/>
              <a:gd name="connsiteY22" fmla="*/ 1111170 h 2257063"/>
              <a:gd name="connsiteX23" fmla="*/ 127322 w 787078"/>
              <a:gd name="connsiteY23" fmla="*/ 1180618 h 2257063"/>
              <a:gd name="connsiteX24" fmla="*/ 115747 w 787078"/>
              <a:gd name="connsiteY24" fmla="*/ 1215342 h 2257063"/>
              <a:gd name="connsiteX25" fmla="*/ 69448 w 787078"/>
              <a:gd name="connsiteY25" fmla="*/ 1377387 h 2257063"/>
              <a:gd name="connsiteX26" fmla="*/ 57873 w 787078"/>
              <a:gd name="connsiteY26" fmla="*/ 1412111 h 2257063"/>
              <a:gd name="connsiteX27" fmla="*/ 46299 w 787078"/>
              <a:gd name="connsiteY27" fmla="*/ 1446836 h 2257063"/>
              <a:gd name="connsiteX28" fmla="*/ 34724 w 787078"/>
              <a:gd name="connsiteY28" fmla="*/ 1851949 h 2257063"/>
              <a:gd name="connsiteX29" fmla="*/ 11575 w 787078"/>
              <a:gd name="connsiteY29" fmla="*/ 1921398 h 2257063"/>
              <a:gd name="connsiteX30" fmla="*/ 0 w 787078"/>
              <a:gd name="connsiteY30" fmla="*/ 1979271 h 2257063"/>
              <a:gd name="connsiteX31" fmla="*/ 11575 w 787078"/>
              <a:gd name="connsiteY31" fmla="*/ 2257063 h 2257063"/>
              <a:gd name="connsiteX32" fmla="*/ 787078 w 787078"/>
              <a:gd name="connsiteY32" fmla="*/ 0 h 22570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787078" h="2257063">
                <a:moveTo>
                  <a:pt x="787078" y="0"/>
                </a:moveTo>
                <a:lnTo>
                  <a:pt x="787078" y="0"/>
                </a:lnTo>
                <a:cubicBezTo>
                  <a:pt x="767787" y="27008"/>
                  <a:pt x="751255" y="56217"/>
                  <a:pt x="729205" y="81023"/>
                </a:cubicBezTo>
                <a:cubicBezTo>
                  <a:pt x="719963" y="91420"/>
                  <a:pt x="705168" y="95266"/>
                  <a:pt x="694481" y="104172"/>
                </a:cubicBezTo>
                <a:cubicBezTo>
                  <a:pt x="681906" y="114651"/>
                  <a:pt x="671332" y="127321"/>
                  <a:pt x="659757" y="138896"/>
                </a:cubicBezTo>
                <a:cubicBezTo>
                  <a:pt x="639656" y="199198"/>
                  <a:pt x="661349" y="151374"/>
                  <a:pt x="625033" y="196770"/>
                </a:cubicBezTo>
                <a:cubicBezTo>
                  <a:pt x="616343" y="207633"/>
                  <a:pt x="612747" y="222804"/>
                  <a:pt x="601884" y="231494"/>
                </a:cubicBezTo>
                <a:cubicBezTo>
                  <a:pt x="592357" y="239116"/>
                  <a:pt x="578734" y="239210"/>
                  <a:pt x="567159" y="243068"/>
                </a:cubicBezTo>
                <a:cubicBezTo>
                  <a:pt x="511256" y="298973"/>
                  <a:pt x="579277" y="227923"/>
                  <a:pt x="520861" y="300942"/>
                </a:cubicBezTo>
                <a:cubicBezTo>
                  <a:pt x="514044" y="309463"/>
                  <a:pt x="505428" y="316375"/>
                  <a:pt x="497711" y="324091"/>
                </a:cubicBezTo>
                <a:cubicBezTo>
                  <a:pt x="491240" y="349976"/>
                  <a:pt x="474262" y="422925"/>
                  <a:pt x="462987" y="439838"/>
                </a:cubicBezTo>
                <a:cubicBezTo>
                  <a:pt x="447554" y="462987"/>
                  <a:pt x="436362" y="489613"/>
                  <a:pt x="416689" y="509286"/>
                </a:cubicBezTo>
                <a:cubicBezTo>
                  <a:pt x="408972" y="517003"/>
                  <a:pt x="400356" y="523914"/>
                  <a:pt x="393539" y="532436"/>
                </a:cubicBezTo>
                <a:cubicBezTo>
                  <a:pt x="355463" y="580031"/>
                  <a:pt x="390743" y="560376"/>
                  <a:pt x="335666" y="578734"/>
                </a:cubicBezTo>
                <a:cubicBezTo>
                  <a:pt x="306225" y="608175"/>
                  <a:pt x="308053" y="601467"/>
                  <a:pt x="289367" y="648182"/>
                </a:cubicBezTo>
                <a:cubicBezTo>
                  <a:pt x="253900" y="736850"/>
                  <a:pt x="287438" y="696410"/>
                  <a:pt x="243068" y="740780"/>
                </a:cubicBezTo>
                <a:cubicBezTo>
                  <a:pt x="239210" y="760071"/>
                  <a:pt x="236670" y="779673"/>
                  <a:pt x="231494" y="798653"/>
                </a:cubicBezTo>
                <a:cubicBezTo>
                  <a:pt x="225073" y="822195"/>
                  <a:pt x="216060" y="844952"/>
                  <a:pt x="208344" y="868101"/>
                </a:cubicBezTo>
                <a:cubicBezTo>
                  <a:pt x="204486" y="879676"/>
                  <a:pt x="199729" y="890989"/>
                  <a:pt x="196770" y="902825"/>
                </a:cubicBezTo>
                <a:cubicBezTo>
                  <a:pt x="192912" y="918258"/>
                  <a:pt x="189565" y="933828"/>
                  <a:pt x="185195" y="949124"/>
                </a:cubicBezTo>
                <a:cubicBezTo>
                  <a:pt x="181843" y="960855"/>
                  <a:pt x="176579" y="972011"/>
                  <a:pt x="173620" y="983848"/>
                </a:cubicBezTo>
                <a:cubicBezTo>
                  <a:pt x="168849" y="1002934"/>
                  <a:pt x="165565" y="1022366"/>
                  <a:pt x="162046" y="1041722"/>
                </a:cubicBezTo>
                <a:cubicBezTo>
                  <a:pt x="157848" y="1064812"/>
                  <a:pt x="156163" y="1088402"/>
                  <a:pt x="150471" y="1111170"/>
                </a:cubicBezTo>
                <a:cubicBezTo>
                  <a:pt x="144553" y="1134843"/>
                  <a:pt x="135038" y="1157469"/>
                  <a:pt x="127322" y="1180618"/>
                </a:cubicBezTo>
                <a:cubicBezTo>
                  <a:pt x="123464" y="1192193"/>
                  <a:pt x="118706" y="1203506"/>
                  <a:pt x="115747" y="1215342"/>
                </a:cubicBezTo>
                <a:cubicBezTo>
                  <a:pt x="86680" y="1331604"/>
                  <a:pt x="102656" y="1277762"/>
                  <a:pt x="69448" y="1377387"/>
                </a:cubicBezTo>
                <a:lnTo>
                  <a:pt x="57873" y="1412111"/>
                </a:lnTo>
                <a:lnTo>
                  <a:pt x="46299" y="1446836"/>
                </a:lnTo>
                <a:cubicBezTo>
                  <a:pt x="42441" y="1581874"/>
                  <a:pt x="44582" y="1717216"/>
                  <a:pt x="34724" y="1851949"/>
                </a:cubicBezTo>
                <a:cubicBezTo>
                  <a:pt x="32943" y="1876286"/>
                  <a:pt x="16361" y="1897470"/>
                  <a:pt x="11575" y="1921398"/>
                </a:cubicBezTo>
                <a:lnTo>
                  <a:pt x="0" y="1979271"/>
                </a:lnTo>
                <a:cubicBezTo>
                  <a:pt x="12346" y="2226178"/>
                  <a:pt x="11575" y="2133504"/>
                  <a:pt x="11575" y="2257063"/>
                </a:cubicBezTo>
                <a:lnTo>
                  <a:pt x="787078" y="0"/>
                </a:lnTo>
                <a:close/>
              </a:path>
            </a:pathLst>
          </a:custGeom>
          <a:solidFill>
            <a:srgbClr val="FF9900"/>
          </a:solidFill>
          <a:ln>
            <a:solidFill>
              <a:srgbClr val="FF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 25"/>
          <p:cNvSpPr/>
          <p:nvPr/>
        </p:nvSpPr>
        <p:spPr>
          <a:xfrm>
            <a:off x="3505200" y="4577787"/>
            <a:ext cx="567159" cy="2280213"/>
          </a:xfrm>
          <a:custGeom>
            <a:avLst/>
            <a:gdLst>
              <a:gd name="connsiteX0" fmla="*/ 0 w 567159"/>
              <a:gd name="connsiteY0" fmla="*/ 0 h 2280213"/>
              <a:gd name="connsiteX1" fmla="*/ 0 w 567159"/>
              <a:gd name="connsiteY1" fmla="*/ 0 h 2280213"/>
              <a:gd name="connsiteX2" fmla="*/ 81022 w 567159"/>
              <a:gd name="connsiteY2" fmla="*/ 57873 h 2280213"/>
              <a:gd name="connsiteX3" fmla="*/ 92597 w 567159"/>
              <a:gd name="connsiteY3" fmla="*/ 92598 h 2280213"/>
              <a:gd name="connsiteX4" fmla="*/ 115746 w 567159"/>
              <a:gd name="connsiteY4" fmla="*/ 243068 h 2280213"/>
              <a:gd name="connsiteX5" fmla="*/ 127321 w 567159"/>
              <a:gd name="connsiteY5" fmla="*/ 277792 h 2280213"/>
              <a:gd name="connsiteX6" fmla="*/ 162045 w 567159"/>
              <a:gd name="connsiteY6" fmla="*/ 300942 h 2280213"/>
              <a:gd name="connsiteX7" fmla="*/ 219919 w 567159"/>
              <a:gd name="connsiteY7" fmla="*/ 358815 h 2280213"/>
              <a:gd name="connsiteX8" fmla="*/ 243068 w 567159"/>
              <a:gd name="connsiteY8" fmla="*/ 381965 h 2280213"/>
              <a:gd name="connsiteX9" fmla="*/ 289367 w 567159"/>
              <a:gd name="connsiteY9" fmla="*/ 474562 h 2280213"/>
              <a:gd name="connsiteX10" fmla="*/ 312516 w 567159"/>
              <a:gd name="connsiteY10" fmla="*/ 544010 h 2280213"/>
              <a:gd name="connsiteX11" fmla="*/ 324091 w 567159"/>
              <a:gd name="connsiteY11" fmla="*/ 578734 h 2280213"/>
              <a:gd name="connsiteX12" fmla="*/ 347240 w 567159"/>
              <a:gd name="connsiteY12" fmla="*/ 601884 h 2280213"/>
              <a:gd name="connsiteX13" fmla="*/ 358815 w 567159"/>
              <a:gd name="connsiteY13" fmla="*/ 636608 h 2280213"/>
              <a:gd name="connsiteX14" fmla="*/ 370389 w 567159"/>
              <a:gd name="connsiteY14" fmla="*/ 682906 h 2280213"/>
              <a:gd name="connsiteX15" fmla="*/ 416688 w 567159"/>
              <a:gd name="connsiteY15" fmla="*/ 740780 h 2280213"/>
              <a:gd name="connsiteX16" fmla="*/ 439837 w 567159"/>
              <a:gd name="connsiteY16" fmla="*/ 868101 h 2280213"/>
              <a:gd name="connsiteX17" fmla="*/ 451412 w 567159"/>
              <a:gd name="connsiteY17" fmla="*/ 902825 h 2280213"/>
              <a:gd name="connsiteX18" fmla="*/ 474562 w 567159"/>
              <a:gd name="connsiteY18" fmla="*/ 937549 h 2280213"/>
              <a:gd name="connsiteX19" fmla="*/ 497711 w 567159"/>
              <a:gd name="connsiteY19" fmla="*/ 960699 h 2280213"/>
              <a:gd name="connsiteX20" fmla="*/ 520860 w 567159"/>
              <a:gd name="connsiteY20" fmla="*/ 1111170 h 2280213"/>
              <a:gd name="connsiteX21" fmla="*/ 544010 w 567159"/>
              <a:gd name="connsiteY21" fmla="*/ 1180618 h 2280213"/>
              <a:gd name="connsiteX22" fmla="*/ 555584 w 567159"/>
              <a:gd name="connsiteY22" fmla="*/ 1377387 h 2280213"/>
              <a:gd name="connsiteX23" fmla="*/ 567159 w 567159"/>
              <a:gd name="connsiteY23" fmla="*/ 1446836 h 2280213"/>
              <a:gd name="connsiteX24" fmla="*/ 555584 w 567159"/>
              <a:gd name="connsiteY24" fmla="*/ 1678329 h 2280213"/>
              <a:gd name="connsiteX25" fmla="*/ 544010 w 567159"/>
              <a:gd name="connsiteY25" fmla="*/ 1713053 h 2280213"/>
              <a:gd name="connsiteX26" fmla="*/ 532435 w 567159"/>
              <a:gd name="connsiteY26" fmla="*/ 1759352 h 2280213"/>
              <a:gd name="connsiteX27" fmla="*/ 544010 w 567159"/>
              <a:gd name="connsiteY27" fmla="*/ 2141317 h 2280213"/>
              <a:gd name="connsiteX28" fmla="*/ 567159 w 567159"/>
              <a:gd name="connsiteY28" fmla="*/ 2210765 h 2280213"/>
              <a:gd name="connsiteX29" fmla="*/ 544010 w 567159"/>
              <a:gd name="connsiteY29" fmla="*/ 2280213 h 2280213"/>
              <a:gd name="connsiteX30" fmla="*/ 0 w 567159"/>
              <a:gd name="connsiteY30" fmla="*/ 0 h 22802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567159" h="2280213">
                <a:moveTo>
                  <a:pt x="0" y="0"/>
                </a:moveTo>
                <a:lnTo>
                  <a:pt x="0" y="0"/>
                </a:lnTo>
                <a:cubicBezTo>
                  <a:pt x="27007" y="19291"/>
                  <a:pt x="57554" y="34404"/>
                  <a:pt x="81022" y="57873"/>
                </a:cubicBezTo>
                <a:cubicBezTo>
                  <a:pt x="89649" y="66501"/>
                  <a:pt x="89950" y="80687"/>
                  <a:pt x="92597" y="92598"/>
                </a:cubicBezTo>
                <a:cubicBezTo>
                  <a:pt x="111732" y="178704"/>
                  <a:pt x="97279" y="150731"/>
                  <a:pt x="115746" y="243068"/>
                </a:cubicBezTo>
                <a:cubicBezTo>
                  <a:pt x="118139" y="255032"/>
                  <a:pt x="119699" y="268265"/>
                  <a:pt x="127321" y="277792"/>
                </a:cubicBezTo>
                <a:cubicBezTo>
                  <a:pt x="136011" y="288655"/>
                  <a:pt x="151576" y="291781"/>
                  <a:pt x="162045" y="300942"/>
                </a:cubicBezTo>
                <a:cubicBezTo>
                  <a:pt x="182577" y="318907"/>
                  <a:pt x="200628" y="339524"/>
                  <a:pt x="219919" y="358815"/>
                </a:cubicBezTo>
                <a:lnTo>
                  <a:pt x="243068" y="381965"/>
                </a:lnTo>
                <a:cubicBezTo>
                  <a:pt x="269668" y="461766"/>
                  <a:pt x="248962" y="434159"/>
                  <a:pt x="289367" y="474562"/>
                </a:cubicBezTo>
                <a:lnTo>
                  <a:pt x="312516" y="544010"/>
                </a:lnTo>
                <a:cubicBezTo>
                  <a:pt x="316374" y="555585"/>
                  <a:pt x="315464" y="570107"/>
                  <a:pt x="324091" y="578734"/>
                </a:cubicBezTo>
                <a:lnTo>
                  <a:pt x="347240" y="601884"/>
                </a:lnTo>
                <a:cubicBezTo>
                  <a:pt x="351098" y="613459"/>
                  <a:pt x="355463" y="624877"/>
                  <a:pt x="358815" y="636608"/>
                </a:cubicBezTo>
                <a:cubicBezTo>
                  <a:pt x="363185" y="651904"/>
                  <a:pt x="364123" y="668285"/>
                  <a:pt x="370389" y="682906"/>
                </a:cubicBezTo>
                <a:cubicBezTo>
                  <a:pt x="381339" y="708456"/>
                  <a:pt x="398022" y="722113"/>
                  <a:pt x="416688" y="740780"/>
                </a:cubicBezTo>
                <a:cubicBezTo>
                  <a:pt x="424404" y="783220"/>
                  <a:pt x="430799" y="825922"/>
                  <a:pt x="439837" y="868101"/>
                </a:cubicBezTo>
                <a:cubicBezTo>
                  <a:pt x="442393" y="880031"/>
                  <a:pt x="445956" y="891912"/>
                  <a:pt x="451412" y="902825"/>
                </a:cubicBezTo>
                <a:cubicBezTo>
                  <a:pt x="457633" y="915267"/>
                  <a:pt x="465872" y="926686"/>
                  <a:pt x="474562" y="937549"/>
                </a:cubicBezTo>
                <a:cubicBezTo>
                  <a:pt x="481379" y="946070"/>
                  <a:pt x="489995" y="952982"/>
                  <a:pt x="497711" y="960699"/>
                </a:cubicBezTo>
                <a:cubicBezTo>
                  <a:pt x="529596" y="1056352"/>
                  <a:pt x="482494" y="906551"/>
                  <a:pt x="520860" y="1111170"/>
                </a:cubicBezTo>
                <a:cubicBezTo>
                  <a:pt x="525357" y="1135154"/>
                  <a:pt x="544010" y="1180618"/>
                  <a:pt x="544010" y="1180618"/>
                </a:cubicBezTo>
                <a:cubicBezTo>
                  <a:pt x="547868" y="1246208"/>
                  <a:pt x="549892" y="1311931"/>
                  <a:pt x="555584" y="1377387"/>
                </a:cubicBezTo>
                <a:cubicBezTo>
                  <a:pt x="557617" y="1400768"/>
                  <a:pt x="567159" y="1423367"/>
                  <a:pt x="567159" y="1446836"/>
                </a:cubicBezTo>
                <a:cubicBezTo>
                  <a:pt x="567159" y="1524097"/>
                  <a:pt x="562277" y="1601359"/>
                  <a:pt x="555584" y="1678329"/>
                </a:cubicBezTo>
                <a:cubicBezTo>
                  <a:pt x="554527" y="1690484"/>
                  <a:pt x="547362" y="1701322"/>
                  <a:pt x="544010" y="1713053"/>
                </a:cubicBezTo>
                <a:cubicBezTo>
                  <a:pt x="539640" y="1728349"/>
                  <a:pt x="536293" y="1743919"/>
                  <a:pt x="532435" y="1759352"/>
                </a:cubicBezTo>
                <a:cubicBezTo>
                  <a:pt x="536293" y="1886674"/>
                  <a:pt x="534240" y="2014312"/>
                  <a:pt x="544010" y="2141317"/>
                </a:cubicBezTo>
                <a:cubicBezTo>
                  <a:pt x="545882" y="2165647"/>
                  <a:pt x="567159" y="2210765"/>
                  <a:pt x="567159" y="2210765"/>
                </a:cubicBezTo>
                <a:cubicBezTo>
                  <a:pt x="553491" y="2265433"/>
                  <a:pt x="562698" y="2242835"/>
                  <a:pt x="544010" y="2280213"/>
                </a:cubicBezTo>
                <a:lnTo>
                  <a:pt x="0" y="0"/>
                </a:lnTo>
                <a:close/>
              </a:path>
            </a:pathLst>
          </a:custGeom>
          <a:solidFill>
            <a:srgbClr val="FF9900"/>
          </a:solidFill>
          <a:ln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reeform 13"/>
          <p:cNvSpPr/>
          <p:nvPr/>
        </p:nvSpPr>
        <p:spPr>
          <a:xfrm>
            <a:off x="1828800" y="4724400"/>
            <a:ext cx="2442258" cy="3483980"/>
          </a:xfrm>
          <a:custGeom>
            <a:avLst/>
            <a:gdLst>
              <a:gd name="connsiteX0" fmla="*/ 1412111 w 2442258"/>
              <a:gd name="connsiteY0" fmla="*/ 0 h 3483980"/>
              <a:gd name="connsiteX1" fmla="*/ 625033 w 2442258"/>
              <a:gd name="connsiteY1" fmla="*/ 2245489 h 3483980"/>
              <a:gd name="connsiteX2" fmla="*/ 57873 w 2442258"/>
              <a:gd name="connsiteY2" fmla="*/ 2696902 h 3483980"/>
              <a:gd name="connsiteX3" fmla="*/ 0 w 2442258"/>
              <a:gd name="connsiteY3" fmla="*/ 3414532 h 3483980"/>
              <a:gd name="connsiteX4" fmla="*/ 2419109 w 2442258"/>
              <a:gd name="connsiteY4" fmla="*/ 3483980 h 3483980"/>
              <a:gd name="connsiteX5" fmla="*/ 2442258 w 2442258"/>
              <a:gd name="connsiteY5" fmla="*/ 2835798 h 3483980"/>
              <a:gd name="connsiteX6" fmla="*/ 1956121 w 2442258"/>
              <a:gd name="connsiteY6" fmla="*/ 2257064 h 3483980"/>
              <a:gd name="connsiteX7" fmla="*/ 1412111 w 2442258"/>
              <a:gd name="connsiteY7" fmla="*/ 0 h 34839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42258" h="3483980">
                <a:moveTo>
                  <a:pt x="1412111" y="0"/>
                </a:moveTo>
                <a:lnTo>
                  <a:pt x="625033" y="2245489"/>
                </a:lnTo>
                <a:lnTo>
                  <a:pt x="57873" y="2696902"/>
                </a:lnTo>
                <a:lnTo>
                  <a:pt x="0" y="3414532"/>
                </a:lnTo>
                <a:lnTo>
                  <a:pt x="2419109" y="3483980"/>
                </a:lnTo>
                <a:lnTo>
                  <a:pt x="2442258" y="2835798"/>
                </a:lnTo>
                <a:lnTo>
                  <a:pt x="1956121" y="2257064"/>
                </a:lnTo>
                <a:lnTo>
                  <a:pt x="1412111" y="0"/>
                </a:lnTo>
                <a:close/>
              </a:path>
            </a:pathLst>
          </a:cu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304800" y="533400"/>
            <a:ext cx="7010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>
                <a:latin typeface="Bradley Hand ITC" pitchFamily="66" charset="0"/>
              </a:rPr>
              <a:t>I’m building a rocket.</a:t>
            </a:r>
            <a:endParaRPr lang="en-US" sz="5400" dirty="0">
              <a:latin typeface="Bradley Hand ITC" pitchFamily="66" charset="0"/>
            </a:endParaRPr>
          </a:p>
        </p:txBody>
      </p:sp>
      <p:pic>
        <p:nvPicPr>
          <p:cNvPr id="2058" name="Picture 10" descr="http://webspace.webring.com/people/xu/um_6017/rocket.gif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8600" y="1485900"/>
            <a:ext cx="2676525" cy="5372100"/>
          </a:xfrm>
          <a:prstGeom prst="rect">
            <a:avLst/>
          </a:prstGeom>
          <a:noFill/>
        </p:spPr>
      </p:pic>
      <p:sp>
        <p:nvSpPr>
          <p:cNvPr id="12" name="Oval 11"/>
          <p:cNvSpPr/>
          <p:nvPr/>
        </p:nvSpPr>
        <p:spPr>
          <a:xfrm>
            <a:off x="3124200" y="5486400"/>
            <a:ext cx="457200" cy="381000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 descr="C:\Users\Stefan &amp; Beate\AppData\Local\Microsoft\Windows\Temporary Internet Files\Content.IE5\3SDTZZ4B\MC900434719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282994">
            <a:off x="5017229" y="1816830"/>
            <a:ext cx="4469442" cy="4469442"/>
          </a:xfrm>
          <a:prstGeom prst="rect">
            <a:avLst/>
          </a:prstGeom>
          <a:noFill/>
        </p:spPr>
      </p:pic>
      <p:pic>
        <p:nvPicPr>
          <p:cNvPr id="11" name="Picture 29" descr="C:\Users\Stefan &amp; Beate\AppData\Local\Microsoft\Windows\Temporary Internet Files\Content.IE5\3SDTZZ4B\MC900445118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3200400" y="3381446"/>
            <a:ext cx="1295400" cy="3107955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971800" y="1447800"/>
            <a:ext cx="37338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>
                <a:latin typeface="Bradley Hand ITC" pitchFamily="66" charset="0"/>
              </a:rPr>
              <a:t>As soon as I’m done</a:t>
            </a:r>
            <a:endParaRPr lang="en-US" sz="5400" dirty="0">
              <a:latin typeface="Bradley Hand ITC" pitchFamily="66" charset="0"/>
            </a:endParaRPr>
          </a:p>
        </p:txBody>
      </p:sp>
    </p:spTree>
  </p:cSld>
  <p:clrMapOvr>
    <a:masterClrMapping/>
  </p:clrMapOvr>
  <p:transition advTm="12152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1.89639E-6 L -0.15851 -0.44241 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9" y="-22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13 -2.0259E-6 C -0.00868 -0.01087 -0.01424 -0.01804 -0.0224 -0.02544 C -0.02535 -0.03793 -0.03039 -0.04625 -0.03646 -0.05689 C -0.04341 -0.0851 -0.04445 -0.10083 -0.03889 -0.13621 C -0.03785 -0.14361 -0.02952 -0.15518 -0.02952 -0.15495 C -0.0257 -0.1709 -0.02188 -0.16697 -0.01025 -0.17114 C 0.00746 -0.17807 0.02673 -0.17923 0.04444 -0.18686 C 0.04965 -0.19773 0.05659 -0.20305 0.06336 -0.21207 C 0.07118 -0.24352 0.07205 -0.27798 0.04913 -0.29764 C 0.04774 -0.30065 0.04705 -0.30504 0.04444 -0.30712 C 0.04027 -0.31059 0.03021 -0.31337 0.03021 -0.31313 C 0.02118 -0.31244 0.01232 -0.3129 0.00382 -0.31036 C -0.00608 -0.30758 -0.00139 -0.30273 -0.00573 -0.2944 C -0.01268 -0.28006 -0.02414 -0.27266 -0.03177 -0.25948 C -0.04028 -0.24491 -0.04427 -0.22456 -0.05799 -0.21855 C -0.06719 -0.20583 -0.07848 -0.20305 -0.0915 -0.19935 C -0.11997 -0.20074 -0.1507 -0.19102 -0.17709 -0.20583 C -0.179 -0.20698 -0.18021 -0.21045 -0.18195 -0.21207 C -0.18403 -0.21392 -0.18664 -0.21438 -0.18907 -0.21531 C -0.20504 -0.24815 -0.18056 -0.19981 -0.20104 -0.23427 C -0.20469 -0.24028 -0.21059 -0.25324 -0.21059 -0.253 C -0.21424 -0.26919 -0.21667 -0.27659 -0.21059 -0.29764 C -0.20782 -0.30596 -0.20104 -0.31036 -0.19618 -0.3166 C -0.19375 -0.31961 -0.18907 -0.32608 -0.18907 -0.32585 C -0.1882 -0.32932 -0.18698 -0.33233 -0.18664 -0.33557 C -0.18559 -0.34389 -0.1842 -0.36078 -0.1842 -0.36054 " pathEditMode="relative" rAng="0" ptsTypes="fffffffffffffffffffffffffA">
                                      <p:cBhvr>
                                        <p:cTn id="1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9" y="-18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-4.97687E-6 L -0.18924 -0.43339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5" y="-21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4.36633E-6 L -0.25139 -0.47525 " pathEditMode="relative" rAng="0" ptsTypes="AA">
                                      <p:cBhvr>
                                        <p:cTn id="1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6" y="-23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" tmFilter="0, 0; .2, .5; .8, .5; 1, 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9" dur="250" autoRev="1" fill="hold"/>
                                        <p:tgtEl>
                                          <p:spTgt spid="102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6" grpId="0" animBg="1"/>
      <p:bldP spid="14" grpId="0" animBg="1"/>
      <p:bldP spid="12" grpId="0" animBg="1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Documents and Settings\afinkbeiner13\Local Settings\Temporary Internet Files\Content.IE5\BM9KENFI\MC900440405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10200" y="228600"/>
            <a:ext cx="2743200" cy="2743200"/>
          </a:xfrm>
          <a:prstGeom prst="rect">
            <a:avLst/>
          </a:prstGeom>
          <a:noFill/>
        </p:spPr>
      </p:pic>
      <p:pic>
        <p:nvPicPr>
          <p:cNvPr id="3079" name="Picture 7" descr="C:\Documents and Settings\afinkbeiner13\Local Settings\Temporary Internet Files\Content.IE5\5ZV3QZXR\MC900432569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000" y="3124200"/>
            <a:ext cx="4038486" cy="4038486"/>
          </a:xfrm>
          <a:prstGeom prst="rect">
            <a:avLst/>
          </a:prstGeom>
          <a:noFill/>
        </p:spPr>
      </p:pic>
      <p:pic>
        <p:nvPicPr>
          <p:cNvPr id="9" name="Picture 48" descr="C:\Users\Stefan &amp; Beate\AppData\Local\Microsoft\Windows\Temporary Internet Files\Content.IE5\SY9FCOON\MC900445316[1]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86000" y="2438400"/>
            <a:ext cx="556021" cy="1581552"/>
          </a:xfrm>
          <a:prstGeom prst="rect">
            <a:avLst/>
          </a:prstGeom>
          <a:noFill/>
        </p:spPr>
      </p:pic>
      <p:pic>
        <p:nvPicPr>
          <p:cNvPr id="7" name="Picture 29" descr="C:\Users\Stefan &amp; Beate\AppData\Local\Microsoft\Windows\Temporary Internet Files\Content.IE5\3SDTZZ4B\MC900445118[1].wm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828800" y="2862812"/>
            <a:ext cx="685800" cy="1645389"/>
          </a:xfrm>
          <a:prstGeom prst="rect">
            <a:avLst/>
          </a:prstGeom>
          <a:noFill/>
        </p:spPr>
      </p:pic>
      <p:pic>
        <p:nvPicPr>
          <p:cNvPr id="8" name="Picture 26" descr="C:\Users\Stefan &amp; Beate\AppData\Local\Microsoft\Windows\Temporary Internet Files\Content.IE5\3SDTZZ4B\MC900445228[1].wm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371600" y="2667000"/>
            <a:ext cx="762000" cy="1533485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457200" y="838200"/>
            <a:ext cx="46482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chemeClr val="bg1"/>
                </a:solidFill>
                <a:latin typeface="Bradley Hand ITC" pitchFamily="66" charset="0"/>
              </a:rPr>
              <a:t>I’m taking my friends </a:t>
            </a:r>
          </a:p>
        </p:txBody>
      </p:sp>
      <p:pic>
        <p:nvPicPr>
          <p:cNvPr id="3081" name="Picture 9" descr="C:\Documents and Settings\afinkbeiner13\Local Settings\Temporary Internet Files\Content.IE5\WLKSXIX6\MC900434719[1]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 flipH="1">
            <a:off x="1524000" y="3657600"/>
            <a:ext cx="2285714" cy="2285714"/>
          </a:xfrm>
          <a:prstGeom prst="rect">
            <a:avLst/>
          </a:prstGeom>
          <a:noFill/>
        </p:spPr>
      </p:pic>
      <p:sp>
        <p:nvSpPr>
          <p:cNvPr id="10" name="Rectangle 9"/>
          <p:cNvSpPr/>
          <p:nvPr/>
        </p:nvSpPr>
        <p:spPr>
          <a:xfrm>
            <a:off x="4495800" y="4191000"/>
            <a:ext cx="435728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dirty="0" smtClean="0">
                <a:solidFill>
                  <a:schemeClr val="bg1"/>
                </a:solidFill>
                <a:latin typeface="Bradley Hand ITC" pitchFamily="66" charset="0"/>
              </a:rPr>
              <a:t>on  a trip to the sun</a:t>
            </a:r>
            <a:endParaRPr lang="en-US" sz="4000" dirty="0">
              <a:solidFill>
                <a:schemeClr val="bg1"/>
              </a:solidFill>
              <a:latin typeface="Bradley Hand ITC" pitchFamily="66" charset="0"/>
            </a:endParaRPr>
          </a:p>
        </p:txBody>
      </p:sp>
    </p:spTree>
    <p:custDataLst>
      <p:tags r:id="rId1"/>
    </p:custDataLst>
  </p:cSld>
  <p:clrMapOvr>
    <a:masterClrMapping/>
  </p:clrMapOvr>
  <p:transition advTm="10016"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8941 -0.07732 0.17882 -0.15463 0.18455 -0.11968 C 0.19028 -0.08473 0.0599 0.15602 0.03455 0.20926 " pathEditMode="relative" ptsTypes="aaA"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8941 -0.07732 0.17882 -0.15463 0.18455 -0.11968 C 0.19028 -0.08473 0.0599 0.15602 0.03455 0.20926 " pathEditMode="relative" ptsTypes="aaA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8941 -0.07732 0.17882 -0.15463 0.18455 -0.11968 C 0.19028 -0.08473 0.0599 0.15602 0.03455 0.20926 " pathEditMode="relative" ptsTypes="aaA">
                                      <p:cBhvr>
                                        <p:cTn id="1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4.81481E-6 C 0.01041 -0.01945 0.02465 -0.01737 0.04253 -0.02107 C 0.05295 -0.02338 0.07396 -0.02801 0.07396 -0.02778 C 0.10312 -0.02709 0.13264 -0.02709 0.16198 -0.02477 C 0.17118 -0.02408 0.1809 -0.01042 0.1875 -0.00695 C 0.20642 0.00254 0.22343 0.01319 0.24149 0.02453 C 0.25764 0.0449 0.27743 0.06458 0.29826 0.07731 C 0.30277 0.08009 0.30798 0.08125 0.3125 0.08425 C 0.32482 0.09282 0.33576 0.10347 0.3493 0.10902 C 0.35677 0.11226 0.36475 0.11319 0.37222 0.1162 C 0.39305 0.11504 0.41406 0.11458 0.43455 0.11273 C 0.44166 0.11226 0.46232 0.09027 0.47152 0.08425 C 0.47777 0.07314 0.48524 0.06736 0.49166 0.05625 C 0.49062 0.03981 0.49097 0.02337 0.48871 0.00694 C 0.48663 -0.00649 0.4592 -0.03264 0.45156 -0.03889 C 0.44809 -0.04167 0.44392 -0.04306 0.44027 -0.04584 C 0.43437 -0.05 0.42968 -0.05695 0.42326 -0.05996 C 0.40555 -0.06737 0.3868 -0.072 0.36927 -0.08102 C 0.35885 -0.08658 0.34861 -0.09329 0.33802 -0.09862 C 0.33246 -0.10139 0.32639 -0.10232 0.321 -0.10579 C 0.30243 -0.11713 0.28715 -0.13496 0.26701 -0.14075 C 0.25816 -0.15764 0.246 -0.17107 0.23593 -0.18658 C 0.22951 -0.1963 0.22725 -0.20811 0.22152 -0.21829 C 0.22309 -0.26065 0.22014 -0.28959 0.23593 -0.32385 C 0.25104 -0.35718 0.28802 -0.38264 0.31823 -0.39075 C 0.3276 -0.39329 0.33524 -0.39306 0.34357 -0.39769 C 0.35451 -0.40371 0.36389 -0.41366 0.375 -0.41875 C 0.38993 -0.42547 0.40764 -0.42917 0.42326 -0.43288 C 0.43819 -0.44514 0.4559 -0.44051 0.47152 -0.45047 " pathEditMode="relative" rAng="0" ptsTypes="ffffffffffffffffffffffffffffA">
                                      <p:cBhvr>
                                        <p:cTn id="27" dur="2000" fill="hold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6" y="-1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finkbeiner13\Local Settings\Temporary Internet Files\Content.IE5\5ZV3QZXR\MC900434736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057400"/>
            <a:ext cx="9601200" cy="96012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990600" y="914400"/>
            <a:ext cx="4038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304800" y="304800"/>
            <a:ext cx="51816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Bradley Hand ITC" pitchFamily="66" charset="0"/>
                <a:ea typeface="Times New Roman" pitchFamily="18" charset="0"/>
                <a:cs typeface="Courier New" pitchFamily="49" charset="0"/>
              </a:rPr>
              <a:t>But what to you mean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Bradley Hand ITC" pitchFamily="66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Bradley Hand ITC" pitchFamily="66" charset="0"/>
                <a:ea typeface="Times New Roman" pitchFamily="18" charset="0"/>
                <a:cs typeface="Courier New" pitchFamily="49" charset="0"/>
              </a:rPr>
              <a:t>that the sun is too hot?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Bradley Hand ITC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495800" y="1219200"/>
            <a:ext cx="4876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lang="en-US" sz="3200" dirty="0" smtClean="0">
                <a:solidFill>
                  <a:schemeClr val="bg1"/>
                </a:solidFill>
                <a:latin typeface="Bradley Hand ITC" pitchFamily="66" charset="0"/>
                <a:ea typeface="Times New Roman" pitchFamily="18" charset="0"/>
                <a:cs typeface="Courier New" pitchFamily="49" charset="0"/>
              </a:rPr>
              <a:t>Oh well, I suppose</a:t>
            </a:r>
            <a:endParaRPr lang="en-US" sz="3200" dirty="0" smtClean="0">
              <a:solidFill>
                <a:schemeClr val="bg1"/>
              </a:solidFill>
              <a:latin typeface="Bradley Hand ITC" pitchFamily="66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lang="en-US" sz="3200" dirty="0" smtClean="0">
                <a:solidFill>
                  <a:schemeClr val="bg1"/>
                </a:solidFill>
                <a:latin typeface="Bradley Hand ITC" pitchFamily="66" charset="0"/>
                <a:ea typeface="Times New Roman" pitchFamily="18" charset="0"/>
                <a:cs typeface="Courier New" pitchFamily="49" charset="0"/>
              </a:rPr>
              <a:t>I'll just pick a new spot.</a:t>
            </a:r>
            <a:endParaRPr lang="en-US" sz="3200" dirty="0" smtClean="0">
              <a:solidFill>
                <a:schemeClr val="bg1"/>
              </a:solidFill>
              <a:latin typeface="Bradley Hand ITC" pitchFamily="66" charset="0"/>
            </a:endParaRPr>
          </a:p>
        </p:txBody>
      </p:sp>
      <p:pic>
        <p:nvPicPr>
          <p:cNvPr id="1027" name="Picture 3" descr="C:\Documents and Settings\afinkbeiner13\Local Settings\Temporary Internet Files\Content.IE5\WLKSXIX6\MC900434719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318746">
            <a:off x="1446525" y="2589525"/>
            <a:ext cx="3751796" cy="3751796"/>
          </a:xfrm>
          <a:prstGeom prst="rect">
            <a:avLst/>
          </a:prstGeom>
          <a:noFill/>
        </p:spPr>
      </p:pic>
      <p:sp>
        <p:nvSpPr>
          <p:cNvPr id="9" name="Rounded Rectangular Callout 8"/>
          <p:cNvSpPr/>
          <p:nvPr/>
        </p:nvSpPr>
        <p:spPr>
          <a:xfrm>
            <a:off x="4800600" y="3733800"/>
            <a:ext cx="1219200" cy="914400"/>
          </a:xfrm>
          <a:prstGeom prst="wedgeRoundRectCallou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It’s too hot!</a:t>
            </a:r>
            <a:endParaRPr lang="en-US" dirty="0"/>
          </a:p>
        </p:txBody>
      </p:sp>
      <p:pic>
        <p:nvPicPr>
          <p:cNvPr id="15" name="Picture 48" descr="C:\Users\Stefan &amp; Beate\AppData\Local\Microsoft\Windows\Temporary Internet Files\Content.IE5\SY9FCOON\MC900445316[1]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19600" y="4724400"/>
            <a:ext cx="556021" cy="1581552"/>
          </a:xfrm>
          <a:prstGeom prst="rect">
            <a:avLst/>
          </a:prstGeom>
          <a:noFill/>
        </p:spPr>
      </p:pic>
      <p:pic>
        <p:nvPicPr>
          <p:cNvPr id="16" name="Picture 29" descr="C:\Users\Stefan &amp; Beate\AppData\Local\Microsoft\Windows\Temporary Internet Files\Content.IE5\3SDTZZ4B\MC900445118[1].wm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581400" y="4724400"/>
            <a:ext cx="685800" cy="1645389"/>
          </a:xfrm>
          <a:prstGeom prst="rect">
            <a:avLst/>
          </a:prstGeom>
          <a:noFill/>
        </p:spPr>
      </p:pic>
      <p:pic>
        <p:nvPicPr>
          <p:cNvPr id="17" name="Picture 26" descr="C:\Users\Stefan &amp; Beate\AppData\Local\Microsoft\Windows\Temporary Internet Files\Content.IE5\3SDTZZ4B\MC900445228[1].wm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181600" y="4800600"/>
            <a:ext cx="762000" cy="1533485"/>
          </a:xfrm>
          <a:prstGeom prst="rect">
            <a:avLst/>
          </a:prstGeom>
          <a:noFill/>
        </p:spPr>
      </p:pic>
      <p:sp>
        <p:nvSpPr>
          <p:cNvPr id="11" name="Multiply 10"/>
          <p:cNvSpPr/>
          <p:nvPr/>
        </p:nvSpPr>
        <p:spPr>
          <a:xfrm>
            <a:off x="0" y="685800"/>
            <a:ext cx="8763000" cy="7315200"/>
          </a:xfrm>
          <a:prstGeom prst="mathMultiply">
            <a:avLst>
              <a:gd name="adj1" fmla="val 5367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custDataLst>
      <p:tags r:id="rId1"/>
    </p:custDataLst>
  </p:cSld>
  <p:clrMapOvr>
    <a:masterClrMapping/>
  </p:clrMapOvr>
  <p:transition advTm="10172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mph" presetSubtype="0" repeatCount="indefinite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1000" tmFilter="0, 0; .2, .5; .8, .5; 1, 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500" autoRev="1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 build="allAtOnce" animBg="1"/>
      <p:bldP spid="1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Freeform 21"/>
          <p:cNvSpPr/>
          <p:nvPr/>
        </p:nvSpPr>
        <p:spPr>
          <a:xfrm>
            <a:off x="3276600" y="4876800"/>
            <a:ext cx="787078" cy="2257063"/>
          </a:xfrm>
          <a:custGeom>
            <a:avLst/>
            <a:gdLst>
              <a:gd name="connsiteX0" fmla="*/ 787078 w 787078"/>
              <a:gd name="connsiteY0" fmla="*/ 0 h 2257063"/>
              <a:gd name="connsiteX1" fmla="*/ 787078 w 787078"/>
              <a:gd name="connsiteY1" fmla="*/ 0 h 2257063"/>
              <a:gd name="connsiteX2" fmla="*/ 729205 w 787078"/>
              <a:gd name="connsiteY2" fmla="*/ 81023 h 2257063"/>
              <a:gd name="connsiteX3" fmla="*/ 694481 w 787078"/>
              <a:gd name="connsiteY3" fmla="*/ 104172 h 2257063"/>
              <a:gd name="connsiteX4" fmla="*/ 659757 w 787078"/>
              <a:gd name="connsiteY4" fmla="*/ 138896 h 2257063"/>
              <a:gd name="connsiteX5" fmla="*/ 625033 w 787078"/>
              <a:gd name="connsiteY5" fmla="*/ 196770 h 2257063"/>
              <a:gd name="connsiteX6" fmla="*/ 601884 w 787078"/>
              <a:gd name="connsiteY6" fmla="*/ 231494 h 2257063"/>
              <a:gd name="connsiteX7" fmla="*/ 567159 w 787078"/>
              <a:gd name="connsiteY7" fmla="*/ 243068 h 2257063"/>
              <a:gd name="connsiteX8" fmla="*/ 520861 w 787078"/>
              <a:gd name="connsiteY8" fmla="*/ 300942 h 2257063"/>
              <a:gd name="connsiteX9" fmla="*/ 497711 w 787078"/>
              <a:gd name="connsiteY9" fmla="*/ 324091 h 2257063"/>
              <a:gd name="connsiteX10" fmla="*/ 462987 w 787078"/>
              <a:gd name="connsiteY10" fmla="*/ 439838 h 2257063"/>
              <a:gd name="connsiteX11" fmla="*/ 416689 w 787078"/>
              <a:gd name="connsiteY11" fmla="*/ 509286 h 2257063"/>
              <a:gd name="connsiteX12" fmla="*/ 393539 w 787078"/>
              <a:gd name="connsiteY12" fmla="*/ 532436 h 2257063"/>
              <a:gd name="connsiteX13" fmla="*/ 335666 w 787078"/>
              <a:gd name="connsiteY13" fmla="*/ 578734 h 2257063"/>
              <a:gd name="connsiteX14" fmla="*/ 289367 w 787078"/>
              <a:gd name="connsiteY14" fmla="*/ 648182 h 2257063"/>
              <a:gd name="connsiteX15" fmla="*/ 243068 w 787078"/>
              <a:gd name="connsiteY15" fmla="*/ 740780 h 2257063"/>
              <a:gd name="connsiteX16" fmla="*/ 231494 w 787078"/>
              <a:gd name="connsiteY16" fmla="*/ 798653 h 2257063"/>
              <a:gd name="connsiteX17" fmla="*/ 208344 w 787078"/>
              <a:gd name="connsiteY17" fmla="*/ 868101 h 2257063"/>
              <a:gd name="connsiteX18" fmla="*/ 196770 w 787078"/>
              <a:gd name="connsiteY18" fmla="*/ 902825 h 2257063"/>
              <a:gd name="connsiteX19" fmla="*/ 185195 w 787078"/>
              <a:gd name="connsiteY19" fmla="*/ 949124 h 2257063"/>
              <a:gd name="connsiteX20" fmla="*/ 173620 w 787078"/>
              <a:gd name="connsiteY20" fmla="*/ 983848 h 2257063"/>
              <a:gd name="connsiteX21" fmla="*/ 162046 w 787078"/>
              <a:gd name="connsiteY21" fmla="*/ 1041722 h 2257063"/>
              <a:gd name="connsiteX22" fmla="*/ 150471 w 787078"/>
              <a:gd name="connsiteY22" fmla="*/ 1111170 h 2257063"/>
              <a:gd name="connsiteX23" fmla="*/ 127322 w 787078"/>
              <a:gd name="connsiteY23" fmla="*/ 1180618 h 2257063"/>
              <a:gd name="connsiteX24" fmla="*/ 115747 w 787078"/>
              <a:gd name="connsiteY24" fmla="*/ 1215342 h 2257063"/>
              <a:gd name="connsiteX25" fmla="*/ 69448 w 787078"/>
              <a:gd name="connsiteY25" fmla="*/ 1377387 h 2257063"/>
              <a:gd name="connsiteX26" fmla="*/ 57873 w 787078"/>
              <a:gd name="connsiteY26" fmla="*/ 1412111 h 2257063"/>
              <a:gd name="connsiteX27" fmla="*/ 46299 w 787078"/>
              <a:gd name="connsiteY27" fmla="*/ 1446836 h 2257063"/>
              <a:gd name="connsiteX28" fmla="*/ 34724 w 787078"/>
              <a:gd name="connsiteY28" fmla="*/ 1851949 h 2257063"/>
              <a:gd name="connsiteX29" fmla="*/ 11575 w 787078"/>
              <a:gd name="connsiteY29" fmla="*/ 1921398 h 2257063"/>
              <a:gd name="connsiteX30" fmla="*/ 0 w 787078"/>
              <a:gd name="connsiteY30" fmla="*/ 1979271 h 2257063"/>
              <a:gd name="connsiteX31" fmla="*/ 11575 w 787078"/>
              <a:gd name="connsiteY31" fmla="*/ 2257063 h 2257063"/>
              <a:gd name="connsiteX32" fmla="*/ 787078 w 787078"/>
              <a:gd name="connsiteY32" fmla="*/ 0 h 22570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787078" h="2257063">
                <a:moveTo>
                  <a:pt x="787078" y="0"/>
                </a:moveTo>
                <a:lnTo>
                  <a:pt x="787078" y="0"/>
                </a:lnTo>
                <a:cubicBezTo>
                  <a:pt x="767787" y="27008"/>
                  <a:pt x="751255" y="56217"/>
                  <a:pt x="729205" y="81023"/>
                </a:cubicBezTo>
                <a:cubicBezTo>
                  <a:pt x="719963" y="91420"/>
                  <a:pt x="705168" y="95266"/>
                  <a:pt x="694481" y="104172"/>
                </a:cubicBezTo>
                <a:cubicBezTo>
                  <a:pt x="681906" y="114651"/>
                  <a:pt x="671332" y="127321"/>
                  <a:pt x="659757" y="138896"/>
                </a:cubicBezTo>
                <a:cubicBezTo>
                  <a:pt x="639656" y="199198"/>
                  <a:pt x="661349" y="151374"/>
                  <a:pt x="625033" y="196770"/>
                </a:cubicBezTo>
                <a:cubicBezTo>
                  <a:pt x="616343" y="207633"/>
                  <a:pt x="612747" y="222804"/>
                  <a:pt x="601884" y="231494"/>
                </a:cubicBezTo>
                <a:cubicBezTo>
                  <a:pt x="592357" y="239116"/>
                  <a:pt x="578734" y="239210"/>
                  <a:pt x="567159" y="243068"/>
                </a:cubicBezTo>
                <a:cubicBezTo>
                  <a:pt x="511256" y="298973"/>
                  <a:pt x="579277" y="227923"/>
                  <a:pt x="520861" y="300942"/>
                </a:cubicBezTo>
                <a:cubicBezTo>
                  <a:pt x="514044" y="309463"/>
                  <a:pt x="505428" y="316375"/>
                  <a:pt x="497711" y="324091"/>
                </a:cubicBezTo>
                <a:cubicBezTo>
                  <a:pt x="491240" y="349976"/>
                  <a:pt x="474262" y="422925"/>
                  <a:pt x="462987" y="439838"/>
                </a:cubicBezTo>
                <a:cubicBezTo>
                  <a:pt x="447554" y="462987"/>
                  <a:pt x="436362" y="489613"/>
                  <a:pt x="416689" y="509286"/>
                </a:cubicBezTo>
                <a:cubicBezTo>
                  <a:pt x="408972" y="517003"/>
                  <a:pt x="400356" y="523914"/>
                  <a:pt x="393539" y="532436"/>
                </a:cubicBezTo>
                <a:cubicBezTo>
                  <a:pt x="355463" y="580031"/>
                  <a:pt x="390743" y="560376"/>
                  <a:pt x="335666" y="578734"/>
                </a:cubicBezTo>
                <a:cubicBezTo>
                  <a:pt x="306225" y="608175"/>
                  <a:pt x="308053" y="601467"/>
                  <a:pt x="289367" y="648182"/>
                </a:cubicBezTo>
                <a:cubicBezTo>
                  <a:pt x="253900" y="736850"/>
                  <a:pt x="287438" y="696410"/>
                  <a:pt x="243068" y="740780"/>
                </a:cubicBezTo>
                <a:cubicBezTo>
                  <a:pt x="239210" y="760071"/>
                  <a:pt x="236670" y="779673"/>
                  <a:pt x="231494" y="798653"/>
                </a:cubicBezTo>
                <a:cubicBezTo>
                  <a:pt x="225073" y="822195"/>
                  <a:pt x="216060" y="844952"/>
                  <a:pt x="208344" y="868101"/>
                </a:cubicBezTo>
                <a:cubicBezTo>
                  <a:pt x="204486" y="879676"/>
                  <a:pt x="199729" y="890989"/>
                  <a:pt x="196770" y="902825"/>
                </a:cubicBezTo>
                <a:cubicBezTo>
                  <a:pt x="192912" y="918258"/>
                  <a:pt x="189565" y="933828"/>
                  <a:pt x="185195" y="949124"/>
                </a:cubicBezTo>
                <a:cubicBezTo>
                  <a:pt x="181843" y="960855"/>
                  <a:pt x="176579" y="972011"/>
                  <a:pt x="173620" y="983848"/>
                </a:cubicBezTo>
                <a:cubicBezTo>
                  <a:pt x="168849" y="1002934"/>
                  <a:pt x="165565" y="1022366"/>
                  <a:pt x="162046" y="1041722"/>
                </a:cubicBezTo>
                <a:cubicBezTo>
                  <a:pt x="157848" y="1064812"/>
                  <a:pt x="156163" y="1088402"/>
                  <a:pt x="150471" y="1111170"/>
                </a:cubicBezTo>
                <a:cubicBezTo>
                  <a:pt x="144553" y="1134843"/>
                  <a:pt x="135038" y="1157469"/>
                  <a:pt x="127322" y="1180618"/>
                </a:cubicBezTo>
                <a:cubicBezTo>
                  <a:pt x="123464" y="1192193"/>
                  <a:pt x="118706" y="1203506"/>
                  <a:pt x="115747" y="1215342"/>
                </a:cubicBezTo>
                <a:cubicBezTo>
                  <a:pt x="86680" y="1331604"/>
                  <a:pt x="102656" y="1277762"/>
                  <a:pt x="69448" y="1377387"/>
                </a:cubicBezTo>
                <a:lnTo>
                  <a:pt x="57873" y="1412111"/>
                </a:lnTo>
                <a:lnTo>
                  <a:pt x="46299" y="1446836"/>
                </a:lnTo>
                <a:cubicBezTo>
                  <a:pt x="42441" y="1581874"/>
                  <a:pt x="44582" y="1717216"/>
                  <a:pt x="34724" y="1851949"/>
                </a:cubicBezTo>
                <a:cubicBezTo>
                  <a:pt x="32943" y="1876286"/>
                  <a:pt x="16361" y="1897470"/>
                  <a:pt x="11575" y="1921398"/>
                </a:cubicBezTo>
                <a:lnTo>
                  <a:pt x="0" y="1979271"/>
                </a:lnTo>
                <a:cubicBezTo>
                  <a:pt x="12346" y="2226178"/>
                  <a:pt x="11575" y="2133504"/>
                  <a:pt x="11575" y="2257063"/>
                </a:cubicBezTo>
                <a:lnTo>
                  <a:pt x="787078" y="0"/>
                </a:lnTo>
                <a:close/>
              </a:path>
            </a:pathLst>
          </a:custGeom>
          <a:solidFill>
            <a:srgbClr val="FF9900"/>
          </a:solidFill>
          <a:ln>
            <a:solidFill>
              <a:srgbClr val="FF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 25"/>
          <p:cNvSpPr/>
          <p:nvPr/>
        </p:nvSpPr>
        <p:spPr>
          <a:xfrm>
            <a:off x="3505200" y="4577787"/>
            <a:ext cx="567159" cy="2280213"/>
          </a:xfrm>
          <a:custGeom>
            <a:avLst/>
            <a:gdLst>
              <a:gd name="connsiteX0" fmla="*/ 0 w 567159"/>
              <a:gd name="connsiteY0" fmla="*/ 0 h 2280213"/>
              <a:gd name="connsiteX1" fmla="*/ 0 w 567159"/>
              <a:gd name="connsiteY1" fmla="*/ 0 h 2280213"/>
              <a:gd name="connsiteX2" fmla="*/ 81022 w 567159"/>
              <a:gd name="connsiteY2" fmla="*/ 57873 h 2280213"/>
              <a:gd name="connsiteX3" fmla="*/ 92597 w 567159"/>
              <a:gd name="connsiteY3" fmla="*/ 92598 h 2280213"/>
              <a:gd name="connsiteX4" fmla="*/ 115746 w 567159"/>
              <a:gd name="connsiteY4" fmla="*/ 243068 h 2280213"/>
              <a:gd name="connsiteX5" fmla="*/ 127321 w 567159"/>
              <a:gd name="connsiteY5" fmla="*/ 277792 h 2280213"/>
              <a:gd name="connsiteX6" fmla="*/ 162045 w 567159"/>
              <a:gd name="connsiteY6" fmla="*/ 300942 h 2280213"/>
              <a:gd name="connsiteX7" fmla="*/ 219919 w 567159"/>
              <a:gd name="connsiteY7" fmla="*/ 358815 h 2280213"/>
              <a:gd name="connsiteX8" fmla="*/ 243068 w 567159"/>
              <a:gd name="connsiteY8" fmla="*/ 381965 h 2280213"/>
              <a:gd name="connsiteX9" fmla="*/ 289367 w 567159"/>
              <a:gd name="connsiteY9" fmla="*/ 474562 h 2280213"/>
              <a:gd name="connsiteX10" fmla="*/ 312516 w 567159"/>
              <a:gd name="connsiteY10" fmla="*/ 544010 h 2280213"/>
              <a:gd name="connsiteX11" fmla="*/ 324091 w 567159"/>
              <a:gd name="connsiteY11" fmla="*/ 578734 h 2280213"/>
              <a:gd name="connsiteX12" fmla="*/ 347240 w 567159"/>
              <a:gd name="connsiteY12" fmla="*/ 601884 h 2280213"/>
              <a:gd name="connsiteX13" fmla="*/ 358815 w 567159"/>
              <a:gd name="connsiteY13" fmla="*/ 636608 h 2280213"/>
              <a:gd name="connsiteX14" fmla="*/ 370389 w 567159"/>
              <a:gd name="connsiteY14" fmla="*/ 682906 h 2280213"/>
              <a:gd name="connsiteX15" fmla="*/ 416688 w 567159"/>
              <a:gd name="connsiteY15" fmla="*/ 740780 h 2280213"/>
              <a:gd name="connsiteX16" fmla="*/ 439837 w 567159"/>
              <a:gd name="connsiteY16" fmla="*/ 868101 h 2280213"/>
              <a:gd name="connsiteX17" fmla="*/ 451412 w 567159"/>
              <a:gd name="connsiteY17" fmla="*/ 902825 h 2280213"/>
              <a:gd name="connsiteX18" fmla="*/ 474562 w 567159"/>
              <a:gd name="connsiteY18" fmla="*/ 937549 h 2280213"/>
              <a:gd name="connsiteX19" fmla="*/ 497711 w 567159"/>
              <a:gd name="connsiteY19" fmla="*/ 960699 h 2280213"/>
              <a:gd name="connsiteX20" fmla="*/ 520860 w 567159"/>
              <a:gd name="connsiteY20" fmla="*/ 1111170 h 2280213"/>
              <a:gd name="connsiteX21" fmla="*/ 544010 w 567159"/>
              <a:gd name="connsiteY21" fmla="*/ 1180618 h 2280213"/>
              <a:gd name="connsiteX22" fmla="*/ 555584 w 567159"/>
              <a:gd name="connsiteY22" fmla="*/ 1377387 h 2280213"/>
              <a:gd name="connsiteX23" fmla="*/ 567159 w 567159"/>
              <a:gd name="connsiteY23" fmla="*/ 1446836 h 2280213"/>
              <a:gd name="connsiteX24" fmla="*/ 555584 w 567159"/>
              <a:gd name="connsiteY24" fmla="*/ 1678329 h 2280213"/>
              <a:gd name="connsiteX25" fmla="*/ 544010 w 567159"/>
              <a:gd name="connsiteY25" fmla="*/ 1713053 h 2280213"/>
              <a:gd name="connsiteX26" fmla="*/ 532435 w 567159"/>
              <a:gd name="connsiteY26" fmla="*/ 1759352 h 2280213"/>
              <a:gd name="connsiteX27" fmla="*/ 544010 w 567159"/>
              <a:gd name="connsiteY27" fmla="*/ 2141317 h 2280213"/>
              <a:gd name="connsiteX28" fmla="*/ 567159 w 567159"/>
              <a:gd name="connsiteY28" fmla="*/ 2210765 h 2280213"/>
              <a:gd name="connsiteX29" fmla="*/ 544010 w 567159"/>
              <a:gd name="connsiteY29" fmla="*/ 2280213 h 2280213"/>
              <a:gd name="connsiteX30" fmla="*/ 0 w 567159"/>
              <a:gd name="connsiteY30" fmla="*/ 0 h 22802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567159" h="2280213">
                <a:moveTo>
                  <a:pt x="0" y="0"/>
                </a:moveTo>
                <a:lnTo>
                  <a:pt x="0" y="0"/>
                </a:lnTo>
                <a:cubicBezTo>
                  <a:pt x="27007" y="19291"/>
                  <a:pt x="57554" y="34404"/>
                  <a:pt x="81022" y="57873"/>
                </a:cubicBezTo>
                <a:cubicBezTo>
                  <a:pt x="89649" y="66501"/>
                  <a:pt x="89950" y="80687"/>
                  <a:pt x="92597" y="92598"/>
                </a:cubicBezTo>
                <a:cubicBezTo>
                  <a:pt x="111732" y="178704"/>
                  <a:pt x="97279" y="150731"/>
                  <a:pt x="115746" y="243068"/>
                </a:cubicBezTo>
                <a:cubicBezTo>
                  <a:pt x="118139" y="255032"/>
                  <a:pt x="119699" y="268265"/>
                  <a:pt x="127321" y="277792"/>
                </a:cubicBezTo>
                <a:cubicBezTo>
                  <a:pt x="136011" y="288655"/>
                  <a:pt x="151576" y="291781"/>
                  <a:pt x="162045" y="300942"/>
                </a:cubicBezTo>
                <a:cubicBezTo>
                  <a:pt x="182577" y="318907"/>
                  <a:pt x="200628" y="339524"/>
                  <a:pt x="219919" y="358815"/>
                </a:cubicBezTo>
                <a:lnTo>
                  <a:pt x="243068" y="381965"/>
                </a:lnTo>
                <a:cubicBezTo>
                  <a:pt x="269668" y="461766"/>
                  <a:pt x="248962" y="434159"/>
                  <a:pt x="289367" y="474562"/>
                </a:cubicBezTo>
                <a:lnTo>
                  <a:pt x="312516" y="544010"/>
                </a:lnTo>
                <a:cubicBezTo>
                  <a:pt x="316374" y="555585"/>
                  <a:pt x="315464" y="570107"/>
                  <a:pt x="324091" y="578734"/>
                </a:cubicBezTo>
                <a:lnTo>
                  <a:pt x="347240" y="601884"/>
                </a:lnTo>
                <a:cubicBezTo>
                  <a:pt x="351098" y="613459"/>
                  <a:pt x="355463" y="624877"/>
                  <a:pt x="358815" y="636608"/>
                </a:cubicBezTo>
                <a:cubicBezTo>
                  <a:pt x="363185" y="651904"/>
                  <a:pt x="364123" y="668285"/>
                  <a:pt x="370389" y="682906"/>
                </a:cubicBezTo>
                <a:cubicBezTo>
                  <a:pt x="381339" y="708456"/>
                  <a:pt x="398022" y="722113"/>
                  <a:pt x="416688" y="740780"/>
                </a:cubicBezTo>
                <a:cubicBezTo>
                  <a:pt x="424404" y="783220"/>
                  <a:pt x="430799" y="825922"/>
                  <a:pt x="439837" y="868101"/>
                </a:cubicBezTo>
                <a:cubicBezTo>
                  <a:pt x="442393" y="880031"/>
                  <a:pt x="445956" y="891912"/>
                  <a:pt x="451412" y="902825"/>
                </a:cubicBezTo>
                <a:cubicBezTo>
                  <a:pt x="457633" y="915267"/>
                  <a:pt x="465872" y="926686"/>
                  <a:pt x="474562" y="937549"/>
                </a:cubicBezTo>
                <a:cubicBezTo>
                  <a:pt x="481379" y="946070"/>
                  <a:pt x="489995" y="952982"/>
                  <a:pt x="497711" y="960699"/>
                </a:cubicBezTo>
                <a:cubicBezTo>
                  <a:pt x="529596" y="1056352"/>
                  <a:pt x="482494" y="906551"/>
                  <a:pt x="520860" y="1111170"/>
                </a:cubicBezTo>
                <a:cubicBezTo>
                  <a:pt x="525357" y="1135154"/>
                  <a:pt x="544010" y="1180618"/>
                  <a:pt x="544010" y="1180618"/>
                </a:cubicBezTo>
                <a:cubicBezTo>
                  <a:pt x="547868" y="1246208"/>
                  <a:pt x="549892" y="1311931"/>
                  <a:pt x="555584" y="1377387"/>
                </a:cubicBezTo>
                <a:cubicBezTo>
                  <a:pt x="557617" y="1400768"/>
                  <a:pt x="567159" y="1423367"/>
                  <a:pt x="567159" y="1446836"/>
                </a:cubicBezTo>
                <a:cubicBezTo>
                  <a:pt x="567159" y="1524097"/>
                  <a:pt x="562277" y="1601359"/>
                  <a:pt x="555584" y="1678329"/>
                </a:cubicBezTo>
                <a:cubicBezTo>
                  <a:pt x="554527" y="1690484"/>
                  <a:pt x="547362" y="1701322"/>
                  <a:pt x="544010" y="1713053"/>
                </a:cubicBezTo>
                <a:cubicBezTo>
                  <a:pt x="539640" y="1728349"/>
                  <a:pt x="536293" y="1743919"/>
                  <a:pt x="532435" y="1759352"/>
                </a:cubicBezTo>
                <a:cubicBezTo>
                  <a:pt x="536293" y="1886674"/>
                  <a:pt x="534240" y="2014312"/>
                  <a:pt x="544010" y="2141317"/>
                </a:cubicBezTo>
                <a:cubicBezTo>
                  <a:pt x="545882" y="2165647"/>
                  <a:pt x="567159" y="2210765"/>
                  <a:pt x="567159" y="2210765"/>
                </a:cubicBezTo>
                <a:cubicBezTo>
                  <a:pt x="553491" y="2265433"/>
                  <a:pt x="562698" y="2242835"/>
                  <a:pt x="544010" y="2280213"/>
                </a:cubicBezTo>
                <a:lnTo>
                  <a:pt x="0" y="0"/>
                </a:lnTo>
                <a:close/>
              </a:path>
            </a:pathLst>
          </a:custGeom>
          <a:solidFill>
            <a:srgbClr val="FF9900"/>
          </a:solidFill>
          <a:ln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reeform 13"/>
          <p:cNvSpPr/>
          <p:nvPr/>
        </p:nvSpPr>
        <p:spPr>
          <a:xfrm>
            <a:off x="1828800" y="4724400"/>
            <a:ext cx="2442258" cy="3483980"/>
          </a:xfrm>
          <a:custGeom>
            <a:avLst/>
            <a:gdLst>
              <a:gd name="connsiteX0" fmla="*/ 1412111 w 2442258"/>
              <a:gd name="connsiteY0" fmla="*/ 0 h 3483980"/>
              <a:gd name="connsiteX1" fmla="*/ 625033 w 2442258"/>
              <a:gd name="connsiteY1" fmla="*/ 2245489 h 3483980"/>
              <a:gd name="connsiteX2" fmla="*/ 57873 w 2442258"/>
              <a:gd name="connsiteY2" fmla="*/ 2696902 h 3483980"/>
              <a:gd name="connsiteX3" fmla="*/ 0 w 2442258"/>
              <a:gd name="connsiteY3" fmla="*/ 3414532 h 3483980"/>
              <a:gd name="connsiteX4" fmla="*/ 2419109 w 2442258"/>
              <a:gd name="connsiteY4" fmla="*/ 3483980 h 3483980"/>
              <a:gd name="connsiteX5" fmla="*/ 2442258 w 2442258"/>
              <a:gd name="connsiteY5" fmla="*/ 2835798 h 3483980"/>
              <a:gd name="connsiteX6" fmla="*/ 1956121 w 2442258"/>
              <a:gd name="connsiteY6" fmla="*/ 2257064 h 3483980"/>
              <a:gd name="connsiteX7" fmla="*/ 1412111 w 2442258"/>
              <a:gd name="connsiteY7" fmla="*/ 0 h 34839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42258" h="3483980">
                <a:moveTo>
                  <a:pt x="1412111" y="0"/>
                </a:moveTo>
                <a:lnTo>
                  <a:pt x="625033" y="2245489"/>
                </a:lnTo>
                <a:lnTo>
                  <a:pt x="57873" y="2696902"/>
                </a:lnTo>
                <a:lnTo>
                  <a:pt x="0" y="3414532"/>
                </a:lnTo>
                <a:lnTo>
                  <a:pt x="2419109" y="3483980"/>
                </a:lnTo>
                <a:lnTo>
                  <a:pt x="2442258" y="2835798"/>
                </a:lnTo>
                <a:lnTo>
                  <a:pt x="1956121" y="2257064"/>
                </a:lnTo>
                <a:lnTo>
                  <a:pt x="1412111" y="0"/>
                </a:lnTo>
                <a:close/>
              </a:path>
            </a:pathLst>
          </a:cu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990600" y="457200"/>
            <a:ext cx="70104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latin typeface="Bradley Hand ITC" pitchFamily="66" charset="0"/>
              </a:rPr>
              <a:t>I’m building a rocket</a:t>
            </a:r>
            <a:r>
              <a:rPr lang="en-US" sz="4400" dirty="0" smtClean="0">
                <a:latin typeface="AR CENA" pitchFamily="2" charset="0"/>
              </a:rPr>
              <a:t>.</a:t>
            </a:r>
            <a:endParaRPr lang="en-US" sz="4400" dirty="0">
              <a:latin typeface="AR CENA" pitchFamily="2" charset="0"/>
            </a:endParaRPr>
          </a:p>
        </p:txBody>
      </p:sp>
      <p:pic>
        <p:nvPicPr>
          <p:cNvPr id="2058" name="Picture 10" descr="http://webspace.webring.com/people/xu/um_6017/rocket.gif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8600" y="1485900"/>
            <a:ext cx="2676525" cy="5372100"/>
          </a:xfrm>
          <a:prstGeom prst="rect">
            <a:avLst/>
          </a:prstGeom>
          <a:noFill/>
        </p:spPr>
      </p:pic>
      <p:sp>
        <p:nvSpPr>
          <p:cNvPr id="12" name="Oval 11"/>
          <p:cNvSpPr/>
          <p:nvPr/>
        </p:nvSpPr>
        <p:spPr>
          <a:xfrm>
            <a:off x="3124200" y="5486400"/>
            <a:ext cx="457200" cy="381000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9" descr="C:\Users\Stefan &amp; Beate\AppData\Local\Microsoft\Windows\Temporary Internet Files\Content.IE5\3SDTZZ4B\MC900445118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24200" y="2819400"/>
            <a:ext cx="1447800" cy="3473596"/>
          </a:xfrm>
          <a:prstGeom prst="rect">
            <a:avLst/>
          </a:prstGeom>
          <a:noFill/>
        </p:spPr>
      </p:pic>
      <p:pic>
        <p:nvPicPr>
          <p:cNvPr id="11" name="Picture 2" descr="C:\Users\Stefan &amp; Beate\AppData\Local\Microsoft\Windows\Temporary Internet Files\Content.IE5\3SDTZZ4B\MC900434719[1]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2282994">
            <a:off x="5017229" y="1816830"/>
            <a:ext cx="4469442" cy="4469442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438400" y="1981200"/>
            <a:ext cx="4572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latin typeface="Bradley Hand ITC" pitchFamily="66" charset="0"/>
              </a:rPr>
              <a:t>I’m finishing soon</a:t>
            </a:r>
            <a:endParaRPr lang="en-US" sz="4000" dirty="0">
              <a:latin typeface="Bradley Hand ITC" pitchFamily="66" charset="0"/>
            </a:endParaRPr>
          </a:p>
        </p:txBody>
      </p:sp>
    </p:spTree>
    <p:custDataLst>
      <p:tags r:id="rId1"/>
    </p:custDataLst>
  </p:cSld>
  <p:clrMapOvr>
    <a:masterClrMapping/>
  </p:clrMapOvr>
  <p:transition advTm="13198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1.89639E-6 L -0.15851 -0.44241 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9" y="-22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13 -2.0259E-6 C -0.00868 -0.01087 -0.01424 -0.01804 -0.0224 -0.02544 C -0.02535 -0.03793 -0.03039 -0.04625 -0.03646 -0.05689 C -0.04341 -0.0851 -0.04445 -0.10083 -0.03889 -0.13621 C -0.03785 -0.14361 -0.02952 -0.15518 -0.02952 -0.15495 C -0.0257 -0.1709 -0.02188 -0.16697 -0.01025 -0.17114 C 0.00746 -0.17807 0.02673 -0.17923 0.04444 -0.18686 C 0.04965 -0.19773 0.05659 -0.20305 0.06336 -0.21207 C 0.07118 -0.24352 0.07205 -0.27798 0.04913 -0.29764 C 0.04774 -0.30065 0.04705 -0.30504 0.04444 -0.30712 C 0.04027 -0.31059 0.03021 -0.31337 0.03021 -0.31313 C 0.02118 -0.31244 0.01232 -0.3129 0.00382 -0.31036 C -0.00608 -0.30758 -0.00139 -0.30273 -0.00573 -0.2944 C -0.01268 -0.28006 -0.02414 -0.27266 -0.03177 -0.25948 C -0.04028 -0.24491 -0.04427 -0.22456 -0.05799 -0.21855 C -0.06719 -0.20583 -0.07848 -0.20305 -0.0915 -0.19935 C -0.11997 -0.20074 -0.1507 -0.19102 -0.17709 -0.20583 C -0.179 -0.20698 -0.18021 -0.21045 -0.18195 -0.21207 C -0.18403 -0.21392 -0.18664 -0.21438 -0.18907 -0.21531 C -0.20504 -0.24815 -0.18056 -0.19981 -0.20104 -0.23427 C -0.20469 -0.24028 -0.21059 -0.25324 -0.21059 -0.253 C -0.21424 -0.26919 -0.21667 -0.27659 -0.21059 -0.29764 C -0.20782 -0.30596 -0.20104 -0.31036 -0.19618 -0.3166 C -0.19375 -0.31961 -0.18907 -0.32608 -0.18907 -0.32585 C -0.1882 -0.32932 -0.18698 -0.33233 -0.18664 -0.33557 C -0.18559 -0.34389 -0.1842 -0.36078 -0.1842 -0.36054 " pathEditMode="relative" rAng="0" ptsTypes="fffffffffffffffffffffffffA">
                                      <p:cBhvr>
                                        <p:cTn id="1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9" y="-18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-4.97687E-6 L -0.18924 -0.43339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5" y="-21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4.36633E-6 L -0.25139 -0.47525 " pathEditMode="relative" rAng="0" ptsTypes="AA">
                                      <p:cBhvr>
                                        <p:cTn id="1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6" y="-23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9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6" grpId="0" animBg="1"/>
      <p:bldP spid="14" grpId="0" animBg="1"/>
      <p:bldP spid="12" grpId="0" animBg="1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962400" y="3733800"/>
            <a:ext cx="50292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smtClean="0">
                <a:solidFill>
                  <a:schemeClr val="bg1"/>
                </a:solidFill>
                <a:latin typeface="Bradley Hand ITC" pitchFamily="66" charset="0"/>
              </a:rPr>
              <a:t>On a trip to the moon</a:t>
            </a:r>
            <a:endParaRPr lang="en-US" sz="4000" dirty="0">
              <a:solidFill>
                <a:schemeClr val="bg1"/>
              </a:solidFill>
              <a:latin typeface="Bradley Hand ITC" pitchFamily="66" charset="0"/>
            </a:endParaRPr>
          </a:p>
        </p:txBody>
      </p:sp>
      <p:pic>
        <p:nvPicPr>
          <p:cNvPr id="10242" name="Picture 2" descr="http://sos.noaa.gov/images/Solar_System/mo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72200" y="304800"/>
            <a:ext cx="2438400" cy="24384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7" descr="C:\Documents and Settings\afinkbeiner13\Local Settings\Temporary Internet Files\Content.IE5\5ZV3QZXR\MC900432569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000" y="3124200"/>
            <a:ext cx="4038486" cy="4038486"/>
          </a:xfrm>
          <a:prstGeom prst="rect">
            <a:avLst/>
          </a:prstGeom>
          <a:noFill/>
        </p:spPr>
      </p:pic>
      <p:pic>
        <p:nvPicPr>
          <p:cNvPr id="6" name="Picture 9" descr="C:\Documents and Settings\afinkbeiner13\Local Settings\Temporary Internet Files\Content.IE5\WLKSXIX6\MC900434719[1]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flipH="1">
            <a:off x="1524000" y="3657600"/>
            <a:ext cx="2285714" cy="2285714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685800" y="762000"/>
            <a:ext cx="5410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chemeClr val="bg1"/>
                </a:solidFill>
                <a:latin typeface="Bradley Hand ITC" pitchFamily="66" charset="0"/>
              </a:rPr>
              <a:t>And taking my friends </a:t>
            </a:r>
          </a:p>
        </p:txBody>
      </p:sp>
      <p:pic>
        <p:nvPicPr>
          <p:cNvPr id="12" name="Picture 48" descr="C:\Users\Stefan &amp; Beate\AppData\Local\Microsoft\Windows\Temporary Internet Files\Content.IE5\SY9FCOON\MC900445316[1].wm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286000" y="2438400"/>
            <a:ext cx="556021" cy="1581552"/>
          </a:xfrm>
          <a:prstGeom prst="rect">
            <a:avLst/>
          </a:prstGeom>
          <a:noFill/>
        </p:spPr>
      </p:pic>
      <p:pic>
        <p:nvPicPr>
          <p:cNvPr id="13" name="Picture 29" descr="C:\Users\Stefan &amp; Beate\AppData\Local\Microsoft\Windows\Temporary Internet Files\Content.IE5\3SDTZZ4B\MC900445118[1].wm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828800" y="2862812"/>
            <a:ext cx="685800" cy="1645389"/>
          </a:xfrm>
          <a:prstGeom prst="rect">
            <a:avLst/>
          </a:prstGeom>
          <a:noFill/>
        </p:spPr>
      </p:pic>
      <p:pic>
        <p:nvPicPr>
          <p:cNvPr id="14" name="Picture 26" descr="C:\Users\Stefan &amp; Beate\AppData\Local\Microsoft\Windows\Temporary Internet Files\Content.IE5\3SDTZZ4B\MC900445228[1].wmf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371600" y="2667000"/>
            <a:ext cx="762000" cy="1533485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ransition advTm="12214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8941 -0.07732 0.17882 -0.15463 0.18455 -0.11968 C 0.19028 -0.08473 0.0599 0.15602 0.03455 0.20926 " pathEditMode="relative" ptsTypes="aaA">
                                      <p:cBhvr>
                                        <p:cTn id="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8941 -0.07732 0.17882 -0.15463 0.18455 -0.11968 C 0.19028 -0.08473 0.0599 0.15602 0.03455 0.20926 " pathEditMode="relative" ptsTypes="aaA">
                                      <p:cBhvr>
                                        <p:cTn id="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8941 -0.07732 0.17882 -0.15463 0.18455 -0.11968 C 0.19028 -0.08473 0.0599 0.15602 0.03455 0.20926 " pathEditMode="relative" ptsTypes="aaA">
                                      <p:cBhvr>
                                        <p:cTn id="1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4.81481E-6 C 0.01041 -0.01945 0.02465 -0.01737 0.04253 -0.02107 C 0.05295 -0.02338 0.07396 -0.02801 0.07396 -0.02778 C 0.10312 -0.02709 0.13264 -0.02709 0.16198 -0.02477 C 0.17118 -0.02408 0.1809 -0.01042 0.1875 -0.00695 C 0.20642 0.00254 0.22343 0.01319 0.24149 0.02453 C 0.25764 0.0449 0.27743 0.06458 0.29826 0.07731 C 0.30277 0.08009 0.30798 0.08125 0.3125 0.08425 C 0.32482 0.09282 0.33576 0.10347 0.3493 0.10902 C 0.35677 0.11226 0.36475 0.11319 0.37222 0.1162 C 0.39305 0.11504 0.41406 0.11458 0.43455 0.11273 C 0.44166 0.11226 0.46232 0.09027 0.47152 0.08425 C 0.47777 0.07314 0.48524 0.06736 0.49166 0.05625 C 0.49062 0.03981 0.49097 0.02337 0.48871 0.00694 C 0.48663 -0.00649 0.4592 -0.03264 0.45156 -0.03889 C 0.44809 -0.04167 0.44392 -0.04306 0.44027 -0.04584 C 0.43437 -0.05 0.42968 -0.05695 0.42326 -0.05996 C 0.40555 -0.06737 0.3868 -0.072 0.36927 -0.08102 C 0.35885 -0.08658 0.34861 -0.09329 0.33802 -0.09862 C 0.33246 -0.10139 0.32639 -0.10232 0.321 -0.10579 C 0.30243 -0.11713 0.28715 -0.13496 0.26701 -0.14075 C 0.25816 -0.15764 0.246 -0.17107 0.23593 -0.18658 C 0.22951 -0.1963 0.22725 -0.20811 0.22152 -0.21829 C 0.22309 -0.26065 0.22014 -0.28959 0.23593 -0.32385 C 0.25104 -0.35718 0.28802 -0.38264 0.31823 -0.39075 C 0.3276 -0.39329 0.33524 -0.39306 0.34357 -0.39769 C 0.35451 -0.40371 0.36389 -0.41366 0.375 -0.41875 C 0.38993 -0.42547 0.40764 -0.42917 0.42326 -0.43288 C 0.43819 -0.44514 0.4559 -0.44051 0.47152 -0.45047 " pathEditMode="relative" rAng="0" ptsTypes="ffffffffffffffffffffffffffffA">
                                      <p:cBhvr>
                                        <p:cTn id="2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6" y="-1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://sos.noaa.gov/images/Solar_System/mo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3581400"/>
            <a:ext cx="8915400" cy="891540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48" descr="C:\Users\Stefan &amp; Beate\AppData\Local\Microsoft\Windows\Temporary Internet Files\Content.IE5\SY9FCOON\MC900445316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95800" y="4419600"/>
            <a:ext cx="556021" cy="1581552"/>
          </a:xfrm>
          <a:prstGeom prst="rect">
            <a:avLst/>
          </a:prstGeom>
          <a:noFill/>
        </p:spPr>
      </p:pic>
      <p:pic>
        <p:nvPicPr>
          <p:cNvPr id="10" name="Picture 29" descr="C:\Users\Stefan &amp; Beate\AppData\Local\Microsoft\Windows\Temporary Internet Files\Content.IE5\3SDTZZ4B\MC900445118[1]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657600" y="4419600"/>
            <a:ext cx="685800" cy="1645389"/>
          </a:xfrm>
          <a:prstGeom prst="rect">
            <a:avLst/>
          </a:prstGeom>
          <a:noFill/>
        </p:spPr>
      </p:pic>
      <p:pic>
        <p:nvPicPr>
          <p:cNvPr id="11" name="Picture 26" descr="C:\Users\Stefan &amp; Beate\AppData\Local\Microsoft\Windows\Temporary Internet Files\Content.IE5\3SDTZZ4B\MC900445228[1].wm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257800" y="4495800"/>
            <a:ext cx="762000" cy="1533485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304800" y="457200"/>
            <a:ext cx="67056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  <a:latin typeface="Bradley Hand ITC" pitchFamily="66" charset="0"/>
              </a:rPr>
              <a:t>But what do you mean</a:t>
            </a:r>
          </a:p>
          <a:p>
            <a:r>
              <a:rPr lang="en-US" sz="3200" dirty="0" smtClean="0">
                <a:solidFill>
                  <a:schemeClr val="bg1"/>
                </a:solidFill>
                <a:latin typeface="Bradley Hand ITC" pitchFamily="66" charset="0"/>
              </a:rPr>
              <a:t>that the moon has no air?</a:t>
            </a:r>
            <a:endParaRPr lang="en-US" sz="3200" dirty="0">
              <a:solidFill>
                <a:schemeClr val="bg1"/>
              </a:solidFill>
              <a:latin typeface="Bradley Hand ITC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0" y="1447800"/>
            <a:ext cx="63246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  <a:latin typeface="Bradley Hand ITC" pitchFamily="66" charset="0"/>
              </a:rPr>
              <a:t>Well dang, then I guess</a:t>
            </a:r>
          </a:p>
          <a:p>
            <a:r>
              <a:rPr lang="en-US" sz="3200" dirty="0" smtClean="0">
                <a:solidFill>
                  <a:schemeClr val="bg1"/>
                </a:solidFill>
                <a:latin typeface="Bradley Hand ITC" pitchFamily="66" charset="0"/>
              </a:rPr>
              <a:t>We can’t go up there</a:t>
            </a:r>
            <a:endParaRPr lang="en-US" sz="3200" dirty="0">
              <a:solidFill>
                <a:schemeClr val="bg1"/>
              </a:solidFill>
              <a:latin typeface="Bradley Hand ITC" pitchFamily="66" charset="0"/>
            </a:endParaRPr>
          </a:p>
        </p:txBody>
      </p:sp>
      <p:pic>
        <p:nvPicPr>
          <p:cNvPr id="9222" name="Picture 6" descr="C:\Users\Stefan &amp; Beate\AppData\Local\Microsoft\Windows\Temporary Internet Files\Content.IE5\3SDTZZ4B\MC900434719[1]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2187399">
            <a:off x="1530317" y="2597117"/>
            <a:ext cx="3091017" cy="3091017"/>
          </a:xfrm>
          <a:prstGeom prst="rect">
            <a:avLst/>
          </a:prstGeom>
          <a:noFill/>
        </p:spPr>
      </p:pic>
      <p:sp>
        <p:nvSpPr>
          <p:cNvPr id="14" name="Oval Callout 13"/>
          <p:cNvSpPr/>
          <p:nvPr/>
        </p:nvSpPr>
        <p:spPr>
          <a:xfrm>
            <a:off x="4876800" y="3352800"/>
            <a:ext cx="1219200" cy="990600"/>
          </a:xfrm>
          <a:prstGeom prst="wedgeEllipseCallou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There’s no air!</a:t>
            </a:r>
            <a:endParaRPr lang="en-US" dirty="0"/>
          </a:p>
        </p:txBody>
      </p:sp>
      <p:sp>
        <p:nvSpPr>
          <p:cNvPr id="17" name="Multiply 16"/>
          <p:cNvSpPr/>
          <p:nvPr/>
        </p:nvSpPr>
        <p:spPr>
          <a:xfrm>
            <a:off x="152400" y="838200"/>
            <a:ext cx="8763000" cy="7315200"/>
          </a:xfrm>
          <a:prstGeom prst="mathMultiply">
            <a:avLst>
              <a:gd name="adj1" fmla="val 5367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custDataLst>
      <p:tags r:id="rId1"/>
    </p:custDataLst>
  </p:cSld>
  <p:clrMapOvr>
    <a:masterClrMapping/>
  </p:clrMapOvr>
  <p:transition advTm="11466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2" presetClass="emph" presetSubtype="0" repeatCount="indefinite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4" dur="1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15" dur="1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6" dur="1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" dur="1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uiExpand="1" build="allAtOnce" animBg="1"/>
      <p:bldP spid="1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Freeform 21"/>
          <p:cNvSpPr/>
          <p:nvPr/>
        </p:nvSpPr>
        <p:spPr>
          <a:xfrm>
            <a:off x="3276600" y="4876800"/>
            <a:ext cx="787078" cy="2257063"/>
          </a:xfrm>
          <a:custGeom>
            <a:avLst/>
            <a:gdLst>
              <a:gd name="connsiteX0" fmla="*/ 787078 w 787078"/>
              <a:gd name="connsiteY0" fmla="*/ 0 h 2257063"/>
              <a:gd name="connsiteX1" fmla="*/ 787078 w 787078"/>
              <a:gd name="connsiteY1" fmla="*/ 0 h 2257063"/>
              <a:gd name="connsiteX2" fmla="*/ 729205 w 787078"/>
              <a:gd name="connsiteY2" fmla="*/ 81023 h 2257063"/>
              <a:gd name="connsiteX3" fmla="*/ 694481 w 787078"/>
              <a:gd name="connsiteY3" fmla="*/ 104172 h 2257063"/>
              <a:gd name="connsiteX4" fmla="*/ 659757 w 787078"/>
              <a:gd name="connsiteY4" fmla="*/ 138896 h 2257063"/>
              <a:gd name="connsiteX5" fmla="*/ 625033 w 787078"/>
              <a:gd name="connsiteY5" fmla="*/ 196770 h 2257063"/>
              <a:gd name="connsiteX6" fmla="*/ 601884 w 787078"/>
              <a:gd name="connsiteY6" fmla="*/ 231494 h 2257063"/>
              <a:gd name="connsiteX7" fmla="*/ 567159 w 787078"/>
              <a:gd name="connsiteY7" fmla="*/ 243068 h 2257063"/>
              <a:gd name="connsiteX8" fmla="*/ 520861 w 787078"/>
              <a:gd name="connsiteY8" fmla="*/ 300942 h 2257063"/>
              <a:gd name="connsiteX9" fmla="*/ 497711 w 787078"/>
              <a:gd name="connsiteY9" fmla="*/ 324091 h 2257063"/>
              <a:gd name="connsiteX10" fmla="*/ 462987 w 787078"/>
              <a:gd name="connsiteY10" fmla="*/ 439838 h 2257063"/>
              <a:gd name="connsiteX11" fmla="*/ 416689 w 787078"/>
              <a:gd name="connsiteY11" fmla="*/ 509286 h 2257063"/>
              <a:gd name="connsiteX12" fmla="*/ 393539 w 787078"/>
              <a:gd name="connsiteY12" fmla="*/ 532436 h 2257063"/>
              <a:gd name="connsiteX13" fmla="*/ 335666 w 787078"/>
              <a:gd name="connsiteY13" fmla="*/ 578734 h 2257063"/>
              <a:gd name="connsiteX14" fmla="*/ 289367 w 787078"/>
              <a:gd name="connsiteY14" fmla="*/ 648182 h 2257063"/>
              <a:gd name="connsiteX15" fmla="*/ 243068 w 787078"/>
              <a:gd name="connsiteY15" fmla="*/ 740780 h 2257063"/>
              <a:gd name="connsiteX16" fmla="*/ 231494 w 787078"/>
              <a:gd name="connsiteY16" fmla="*/ 798653 h 2257063"/>
              <a:gd name="connsiteX17" fmla="*/ 208344 w 787078"/>
              <a:gd name="connsiteY17" fmla="*/ 868101 h 2257063"/>
              <a:gd name="connsiteX18" fmla="*/ 196770 w 787078"/>
              <a:gd name="connsiteY18" fmla="*/ 902825 h 2257063"/>
              <a:gd name="connsiteX19" fmla="*/ 185195 w 787078"/>
              <a:gd name="connsiteY19" fmla="*/ 949124 h 2257063"/>
              <a:gd name="connsiteX20" fmla="*/ 173620 w 787078"/>
              <a:gd name="connsiteY20" fmla="*/ 983848 h 2257063"/>
              <a:gd name="connsiteX21" fmla="*/ 162046 w 787078"/>
              <a:gd name="connsiteY21" fmla="*/ 1041722 h 2257063"/>
              <a:gd name="connsiteX22" fmla="*/ 150471 w 787078"/>
              <a:gd name="connsiteY22" fmla="*/ 1111170 h 2257063"/>
              <a:gd name="connsiteX23" fmla="*/ 127322 w 787078"/>
              <a:gd name="connsiteY23" fmla="*/ 1180618 h 2257063"/>
              <a:gd name="connsiteX24" fmla="*/ 115747 w 787078"/>
              <a:gd name="connsiteY24" fmla="*/ 1215342 h 2257063"/>
              <a:gd name="connsiteX25" fmla="*/ 69448 w 787078"/>
              <a:gd name="connsiteY25" fmla="*/ 1377387 h 2257063"/>
              <a:gd name="connsiteX26" fmla="*/ 57873 w 787078"/>
              <a:gd name="connsiteY26" fmla="*/ 1412111 h 2257063"/>
              <a:gd name="connsiteX27" fmla="*/ 46299 w 787078"/>
              <a:gd name="connsiteY27" fmla="*/ 1446836 h 2257063"/>
              <a:gd name="connsiteX28" fmla="*/ 34724 w 787078"/>
              <a:gd name="connsiteY28" fmla="*/ 1851949 h 2257063"/>
              <a:gd name="connsiteX29" fmla="*/ 11575 w 787078"/>
              <a:gd name="connsiteY29" fmla="*/ 1921398 h 2257063"/>
              <a:gd name="connsiteX30" fmla="*/ 0 w 787078"/>
              <a:gd name="connsiteY30" fmla="*/ 1979271 h 2257063"/>
              <a:gd name="connsiteX31" fmla="*/ 11575 w 787078"/>
              <a:gd name="connsiteY31" fmla="*/ 2257063 h 2257063"/>
              <a:gd name="connsiteX32" fmla="*/ 787078 w 787078"/>
              <a:gd name="connsiteY32" fmla="*/ 0 h 22570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787078" h="2257063">
                <a:moveTo>
                  <a:pt x="787078" y="0"/>
                </a:moveTo>
                <a:lnTo>
                  <a:pt x="787078" y="0"/>
                </a:lnTo>
                <a:cubicBezTo>
                  <a:pt x="767787" y="27008"/>
                  <a:pt x="751255" y="56217"/>
                  <a:pt x="729205" y="81023"/>
                </a:cubicBezTo>
                <a:cubicBezTo>
                  <a:pt x="719963" y="91420"/>
                  <a:pt x="705168" y="95266"/>
                  <a:pt x="694481" y="104172"/>
                </a:cubicBezTo>
                <a:cubicBezTo>
                  <a:pt x="681906" y="114651"/>
                  <a:pt x="671332" y="127321"/>
                  <a:pt x="659757" y="138896"/>
                </a:cubicBezTo>
                <a:cubicBezTo>
                  <a:pt x="639656" y="199198"/>
                  <a:pt x="661349" y="151374"/>
                  <a:pt x="625033" y="196770"/>
                </a:cubicBezTo>
                <a:cubicBezTo>
                  <a:pt x="616343" y="207633"/>
                  <a:pt x="612747" y="222804"/>
                  <a:pt x="601884" y="231494"/>
                </a:cubicBezTo>
                <a:cubicBezTo>
                  <a:pt x="592357" y="239116"/>
                  <a:pt x="578734" y="239210"/>
                  <a:pt x="567159" y="243068"/>
                </a:cubicBezTo>
                <a:cubicBezTo>
                  <a:pt x="511256" y="298973"/>
                  <a:pt x="579277" y="227923"/>
                  <a:pt x="520861" y="300942"/>
                </a:cubicBezTo>
                <a:cubicBezTo>
                  <a:pt x="514044" y="309463"/>
                  <a:pt x="505428" y="316375"/>
                  <a:pt x="497711" y="324091"/>
                </a:cubicBezTo>
                <a:cubicBezTo>
                  <a:pt x="491240" y="349976"/>
                  <a:pt x="474262" y="422925"/>
                  <a:pt x="462987" y="439838"/>
                </a:cubicBezTo>
                <a:cubicBezTo>
                  <a:pt x="447554" y="462987"/>
                  <a:pt x="436362" y="489613"/>
                  <a:pt x="416689" y="509286"/>
                </a:cubicBezTo>
                <a:cubicBezTo>
                  <a:pt x="408972" y="517003"/>
                  <a:pt x="400356" y="523914"/>
                  <a:pt x="393539" y="532436"/>
                </a:cubicBezTo>
                <a:cubicBezTo>
                  <a:pt x="355463" y="580031"/>
                  <a:pt x="390743" y="560376"/>
                  <a:pt x="335666" y="578734"/>
                </a:cubicBezTo>
                <a:cubicBezTo>
                  <a:pt x="306225" y="608175"/>
                  <a:pt x="308053" y="601467"/>
                  <a:pt x="289367" y="648182"/>
                </a:cubicBezTo>
                <a:cubicBezTo>
                  <a:pt x="253900" y="736850"/>
                  <a:pt x="287438" y="696410"/>
                  <a:pt x="243068" y="740780"/>
                </a:cubicBezTo>
                <a:cubicBezTo>
                  <a:pt x="239210" y="760071"/>
                  <a:pt x="236670" y="779673"/>
                  <a:pt x="231494" y="798653"/>
                </a:cubicBezTo>
                <a:cubicBezTo>
                  <a:pt x="225073" y="822195"/>
                  <a:pt x="216060" y="844952"/>
                  <a:pt x="208344" y="868101"/>
                </a:cubicBezTo>
                <a:cubicBezTo>
                  <a:pt x="204486" y="879676"/>
                  <a:pt x="199729" y="890989"/>
                  <a:pt x="196770" y="902825"/>
                </a:cubicBezTo>
                <a:cubicBezTo>
                  <a:pt x="192912" y="918258"/>
                  <a:pt x="189565" y="933828"/>
                  <a:pt x="185195" y="949124"/>
                </a:cubicBezTo>
                <a:cubicBezTo>
                  <a:pt x="181843" y="960855"/>
                  <a:pt x="176579" y="972011"/>
                  <a:pt x="173620" y="983848"/>
                </a:cubicBezTo>
                <a:cubicBezTo>
                  <a:pt x="168849" y="1002934"/>
                  <a:pt x="165565" y="1022366"/>
                  <a:pt x="162046" y="1041722"/>
                </a:cubicBezTo>
                <a:cubicBezTo>
                  <a:pt x="157848" y="1064812"/>
                  <a:pt x="156163" y="1088402"/>
                  <a:pt x="150471" y="1111170"/>
                </a:cubicBezTo>
                <a:cubicBezTo>
                  <a:pt x="144553" y="1134843"/>
                  <a:pt x="135038" y="1157469"/>
                  <a:pt x="127322" y="1180618"/>
                </a:cubicBezTo>
                <a:cubicBezTo>
                  <a:pt x="123464" y="1192193"/>
                  <a:pt x="118706" y="1203506"/>
                  <a:pt x="115747" y="1215342"/>
                </a:cubicBezTo>
                <a:cubicBezTo>
                  <a:pt x="86680" y="1331604"/>
                  <a:pt x="102656" y="1277762"/>
                  <a:pt x="69448" y="1377387"/>
                </a:cubicBezTo>
                <a:lnTo>
                  <a:pt x="57873" y="1412111"/>
                </a:lnTo>
                <a:lnTo>
                  <a:pt x="46299" y="1446836"/>
                </a:lnTo>
                <a:cubicBezTo>
                  <a:pt x="42441" y="1581874"/>
                  <a:pt x="44582" y="1717216"/>
                  <a:pt x="34724" y="1851949"/>
                </a:cubicBezTo>
                <a:cubicBezTo>
                  <a:pt x="32943" y="1876286"/>
                  <a:pt x="16361" y="1897470"/>
                  <a:pt x="11575" y="1921398"/>
                </a:cubicBezTo>
                <a:lnTo>
                  <a:pt x="0" y="1979271"/>
                </a:lnTo>
                <a:cubicBezTo>
                  <a:pt x="12346" y="2226178"/>
                  <a:pt x="11575" y="2133504"/>
                  <a:pt x="11575" y="2257063"/>
                </a:cubicBezTo>
                <a:lnTo>
                  <a:pt x="787078" y="0"/>
                </a:lnTo>
                <a:close/>
              </a:path>
            </a:pathLst>
          </a:custGeom>
          <a:solidFill>
            <a:srgbClr val="FF9900"/>
          </a:solidFill>
          <a:ln>
            <a:solidFill>
              <a:srgbClr val="FF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 25"/>
          <p:cNvSpPr/>
          <p:nvPr/>
        </p:nvSpPr>
        <p:spPr>
          <a:xfrm>
            <a:off x="3505200" y="4577787"/>
            <a:ext cx="567159" cy="2280213"/>
          </a:xfrm>
          <a:custGeom>
            <a:avLst/>
            <a:gdLst>
              <a:gd name="connsiteX0" fmla="*/ 0 w 567159"/>
              <a:gd name="connsiteY0" fmla="*/ 0 h 2280213"/>
              <a:gd name="connsiteX1" fmla="*/ 0 w 567159"/>
              <a:gd name="connsiteY1" fmla="*/ 0 h 2280213"/>
              <a:gd name="connsiteX2" fmla="*/ 81022 w 567159"/>
              <a:gd name="connsiteY2" fmla="*/ 57873 h 2280213"/>
              <a:gd name="connsiteX3" fmla="*/ 92597 w 567159"/>
              <a:gd name="connsiteY3" fmla="*/ 92598 h 2280213"/>
              <a:gd name="connsiteX4" fmla="*/ 115746 w 567159"/>
              <a:gd name="connsiteY4" fmla="*/ 243068 h 2280213"/>
              <a:gd name="connsiteX5" fmla="*/ 127321 w 567159"/>
              <a:gd name="connsiteY5" fmla="*/ 277792 h 2280213"/>
              <a:gd name="connsiteX6" fmla="*/ 162045 w 567159"/>
              <a:gd name="connsiteY6" fmla="*/ 300942 h 2280213"/>
              <a:gd name="connsiteX7" fmla="*/ 219919 w 567159"/>
              <a:gd name="connsiteY7" fmla="*/ 358815 h 2280213"/>
              <a:gd name="connsiteX8" fmla="*/ 243068 w 567159"/>
              <a:gd name="connsiteY8" fmla="*/ 381965 h 2280213"/>
              <a:gd name="connsiteX9" fmla="*/ 289367 w 567159"/>
              <a:gd name="connsiteY9" fmla="*/ 474562 h 2280213"/>
              <a:gd name="connsiteX10" fmla="*/ 312516 w 567159"/>
              <a:gd name="connsiteY10" fmla="*/ 544010 h 2280213"/>
              <a:gd name="connsiteX11" fmla="*/ 324091 w 567159"/>
              <a:gd name="connsiteY11" fmla="*/ 578734 h 2280213"/>
              <a:gd name="connsiteX12" fmla="*/ 347240 w 567159"/>
              <a:gd name="connsiteY12" fmla="*/ 601884 h 2280213"/>
              <a:gd name="connsiteX13" fmla="*/ 358815 w 567159"/>
              <a:gd name="connsiteY13" fmla="*/ 636608 h 2280213"/>
              <a:gd name="connsiteX14" fmla="*/ 370389 w 567159"/>
              <a:gd name="connsiteY14" fmla="*/ 682906 h 2280213"/>
              <a:gd name="connsiteX15" fmla="*/ 416688 w 567159"/>
              <a:gd name="connsiteY15" fmla="*/ 740780 h 2280213"/>
              <a:gd name="connsiteX16" fmla="*/ 439837 w 567159"/>
              <a:gd name="connsiteY16" fmla="*/ 868101 h 2280213"/>
              <a:gd name="connsiteX17" fmla="*/ 451412 w 567159"/>
              <a:gd name="connsiteY17" fmla="*/ 902825 h 2280213"/>
              <a:gd name="connsiteX18" fmla="*/ 474562 w 567159"/>
              <a:gd name="connsiteY18" fmla="*/ 937549 h 2280213"/>
              <a:gd name="connsiteX19" fmla="*/ 497711 w 567159"/>
              <a:gd name="connsiteY19" fmla="*/ 960699 h 2280213"/>
              <a:gd name="connsiteX20" fmla="*/ 520860 w 567159"/>
              <a:gd name="connsiteY20" fmla="*/ 1111170 h 2280213"/>
              <a:gd name="connsiteX21" fmla="*/ 544010 w 567159"/>
              <a:gd name="connsiteY21" fmla="*/ 1180618 h 2280213"/>
              <a:gd name="connsiteX22" fmla="*/ 555584 w 567159"/>
              <a:gd name="connsiteY22" fmla="*/ 1377387 h 2280213"/>
              <a:gd name="connsiteX23" fmla="*/ 567159 w 567159"/>
              <a:gd name="connsiteY23" fmla="*/ 1446836 h 2280213"/>
              <a:gd name="connsiteX24" fmla="*/ 555584 w 567159"/>
              <a:gd name="connsiteY24" fmla="*/ 1678329 h 2280213"/>
              <a:gd name="connsiteX25" fmla="*/ 544010 w 567159"/>
              <a:gd name="connsiteY25" fmla="*/ 1713053 h 2280213"/>
              <a:gd name="connsiteX26" fmla="*/ 532435 w 567159"/>
              <a:gd name="connsiteY26" fmla="*/ 1759352 h 2280213"/>
              <a:gd name="connsiteX27" fmla="*/ 544010 w 567159"/>
              <a:gd name="connsiteY27" fmla="*/ 2141317 h 2280213"/>
              <a:gd name="connsiteX28" fmla="*/ 567159 w 567159"/>
              <a:gd name="connsiteY28" fmla="*/ 2210765 h 2280213"/>
              <a:gd name="connsiteX29" fmla="*/ 544010 w 567159"/>
              <a:gd name="connsiteY29" fmla="*/ 2280213 h 2280213"/>
              <a:gd name="connsiteX30" fmla="*/ 0 w 567159"/>
              <a:gd name="connsiteY30" fmla="*/ 0 h 22802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567159" h="2280213">
                <a:moveTo>
                  <a:pt x="0" y="0"/>
                </a:moveTo>
                <a:lnTo>
                  <a:pt x="0" y="0"/>
                </a:lnTo>
                <a:cubicBezTo>
                  <a:pt x="27007" y="19291"/>
                  <a:pt x="57554" y="34404"/>
                  <a:pt x="81022" y="57873"/>
                </a:cubicBezTo>
                <a:cubicBezTo>
                  <a:pt x="89649" y="66501"/>
                  <a:pt x="89950" y="80687"/>
                  <a:pt x="92597" y="92598"/>
                </a:cubicBezTo>
                <a:cubicBezTo>
                  <a:pt x="111732" y="178704"/>
                  <a:pt x="97279" y="150731"/>
                  <a:pt x="115746" y="243068"/>
                </a:cubicBezTo>
                <a:cubicBezTo>
                  <a:pt x="118139" y="255032"/>
                  <a:pt x="119699" y="268265"/>
                  <a:pt x="127321" y="277792"/>
                </a:cubicBezTo>
                <a:cubicBezTo>
                  <a:pt x="136011" y="288655"/>
                  <a:pt x="151576" y="291781"/>
                  <a:pt x="162045" y="300942"/>
                </a:cubicBezTo>
                <a:cubicBezTo>
                  <a:pt x="182577" y="318907"/>
                  <a:pt x="200628" y="339524"/>
                  <a:pt x="219919" y="358815"/>
                </a:cubicBezTo>
                <a:lnTo>
                  <a:pt x="243068" y="381965"/>
                </a:lnTo>
                <a:cubicBezTo>
                  <a:pt x="269668" y="461766"/>
                  <a:pt x="248962" y="434159"/>
                  <a:pt x="289367" y="474562"/>
                </a:cubicBezTo>
                <a:lnTo>
                  <a:pt x="312516" y="544010"/>
                </a:lnTo>
                <a:cubicBezTo>
                  <a:pt x="316374" y="555585"/>
                  <a:pt x="315464" y="570107"/>
                  <a:pt x="324091" y="578734"/>
                </a:cubicBezTo>
                <a:lnTo>
                  <a:pt x="347240" y="601884"/>
                </a:lnTo>
                <a:cubicBezTo>
                  <a:pt x="351098" y="613459"/>
                  <a:pt x="355463" y="624877"/>
                  <a:pt x="358815" y="636608"/>
                </a:cubicBezTo>
                <a:cubicBezTo>
                  <a:pt x="363185" y="651904"/>
                  <a:pt x="364123" y="668285"/>
                  <a:pt x="370389" y="682906"/>
                </a:cubicBezTo>
                <a:cubicBezTo>
                  <a:pt x="381339" y="708456"/>
                  <a:pt x="398022" y="722113"/>
                  <a:pt x="416688" y="740780"/>
                </a:cubicBezTo>
                <a:cubicBezTo>
                  <a:pt x="424404" y="783220"/>
                  <a:pt x="430799" y="825922"/>
                  <a:pt x="439837" y="868101"/>
                </a:cubicBezTo>
                <a:cubicBezTo>
                  <a:pt x="442393" y="880031"/>
                  <a:pt x="445956" y="891912"/>
                  <a:pt x="451412" y="902825"/>
                </a:cubicBezTo>
                <a:cubicBezTo>
                  <a:pt x="457633" y="915267"/>
                  <a:pt x="465872" y="926686"/>
                  <a:pt x="474562" y="937549"/>
                </a:cubicBezTo>
                <a:cubicBezTo>
                  <a:pt x="481379" y="946070"/>
                  <a:pt x="489995" y="952982"/>
                  <a:pt x="497711" y="960699"/>
                </a:cubicBezTo>
                <a:cubicBezTo>
                  <a:pt x="529596" y="1056352"/>
                  <a:pt x="482494" y="906551"/>
                  <a:pt x="520860" y="1111170"/>
                </a:cubicBezTo>
                <a:cubicBezTo>
                  <a:pt x="525357" y="1135154"/>
                  <a:pt x="544010" y="1180618"/>
                  <a:pt x="544010" y="1180618"/>
                </a:cubicBezTo>
                <a:cubicBezTo>
                  <a:pt x="547868" y="1246208"/>
                  <a:pt x="549892" y="1311931"/>
                  <a:pt x="555584" y="1377387"/>
                </a:cubicBezTo>
                <a:cubicBezTo>
                  <a:pt x="557617" y="1400768"/>
                  <a:pt x="567159" y="1423367"/>
                  <a:pt x="567159" y="1446836"/>
                </a:cubicBezTo>
                <a:cubicBezTo>
                  <a:pt x="567159" y="1524097"/>
                  <a:pt x="562277" y="1601359"/>
                  <a:pt x="555584" y="1678329"/>
                </a:cubicBezTo>
                <a:cubicBezTo>
                  <a:pt x="554527" y="1690484"/>
                  <a:pt x="547362" y="1701322"/>
                  <a:pt x="544010" y="1713053"/>
                </a:cubicBezTo>
                <a:cubicBezTo>
                  <a:pt x="539640" y="1728349"/>
                  <a:pt x="536293" y="1743919"/>
                  <a:pt x="532435" y="1759352"/>
                </a:cubicBezTo>
                <a:cubicBezTo>
                  <a:pt x="536293" y="1886674"/>
                  <a:pt x="534240" y="2014312"/>
                  <a:pt x="544010" y="2141317"/>
                </a:cubicBezTo>
                <a:cubicBezTo>
                  <a:pt x="545882" y="2165647"/>
                  <a:pt x="567159" y="2210765"/>
                  <a:pt x="567159" y="2210765"/>
                </a:cubicBezTo>
                <a:cubicBezTo>
                  <a:pt x="553491" y="2265433"/>
                  <a:pt x="562698" y="2242835"/>
                  <a:pt x="544010" y="2280213"/>
                </a:cubicBezTo>
                <a:lnTo>
                  <a:pt x="0" y="0"/>
                </a:lnTo>
                <a:close/>
              </a:path>
            </a:pathLst>
          </a:custGeom>
          <a:solidFill>
            <a:srgbClr val="FF9900"/>
          </a:solidFill>
          <a:ln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reeform 13"/>
          <p:cNvSpPr/>
          <p:nvPr/>
        </p:nvSpPr>
        <p:spPr>
          <a:xfrm>
            <a:off x="1828800" y="4724400"/>
            <a:ext cx="2442258" cy="3483980"/>
          </a:xfrm>
          <a:custGeom>
            <a:avLst/>
            <a:gdLst>
              <a:gd name="connsiteX0" fmla="*/ 1412111 w 2442258"/>
              <a:gd name="connsiteY0" fmla="*/ 0 h 3483980"/>
              <a:gd name="connsiteX1" fmla="*/ 625033 w 2442258"/>
              <a:gd name="connsiteY1" fmla="*/ 2245489 h 3483980"/>
              <a:gd name="connsiteX2" fmla="*/ 57873 w 2442258"/>
              <a:gd name="connsiteY2" fmla="*/ 2696902 h 3483980"/>
              <a:gd name="connsiteX3" fmla="*/ 0 w 2442258"/>
              <a:gd name="connsiteY3" fmla="*/ 3414532 h 3483980"/>
              <a:gd name="connsiteX4" fmla="*/ 2419109 w 2442258"/>
              <a:gd name="connsiteY4" fmla="*/ 3483980 h 3483980"/>
              <a:gd name="connsiteX5" fmla="*/ 2442258 w 2442258"/>
              <a:gd name="connsiteY5" fmla="*/ 2835798 h 3483980"/>
              <a:gd name="connsiteX6" fmla="*/ 1956121 w 2442258"/>
              <a:gd name="connsiteY6" fmla="*/ 2257064 h 3483980"/>
              <a:gd name="connsiteX7" fmla="*/ 1412111 w 2442258"/>
              <a:gd name="connsiteY7" fmla="*/ 0 h 34839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42258" h="3483980">
                <a:moveTo>
                  <a:pt x="1412111" y="0"/>
                </a:moveTo>
                <a:lnTo>
                  <a:pt x="625033" y="2245489"/>
                </a:lnTo>
                <a:lnTo>
                  <a:pt x="57873" y="2696902"/>
                </a:lnTo>
                <a:lnTo>
                  <a:pt x="0" y="3414532"/>
                </a:lnTo>
                <a:lnTo>
                  <a:pt x="2419109" y="3483980"/>
                </a:lnTo>
                <a:lnTo>
                  <a:pt x="2442258" y="2835798"/>
                </a:lnTo>
                <a:lnTo>
                  <a:pt x="1956121" y="2257064"/>
                </a:lnTo>
                <a:lnTo>
                  <a:pt x="1412111" y="0"/>
                </a:lnTo>
                <a:close/>
              </a:path>
            </a:pathLst>
          </a:cu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990600" y="457200"/>
            <a:ext cx="70104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latin typeface="Bradley Hand ITC" pitchFamily="66" charset="0"/>
              </a:rPr>
              <a:t>I’m building a rocket.</a:t>
            </a:r>
            <a:endParaRPr lang="en-US" sz="4400" dirty="0">
              <a:latin typeface="Bradley Hand ITC" pitchFamily="66" charset="0"/>
            </a:endParaRPr>
          </a:p>
        </p:txBody>
      </p:sp>
      <p:pic>
        <p:nvPicPr>
          <p:cNvPr id="2058" name="Picture 10" descr="http://webspace.webring.com/people/xu/um_6017/rocket.gif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8600" y="1485900"/>
            <a:ext cx="2676525" cy="5372100"/>
          </a:xfrm>
          <a:prstGeom prst="rect">
            <a:avLst/>
          </a:prstGeom>
          <a:noFill/>
        </p:spPr>
      </p:pic>
      <p:sp>
        <p:nvSpPr>
          <p:cNvPr id="12" name="Oval 11"/>
          <p:cNvSpPr/>
          <p:nvPr/>
        </p:nvSpPr>
        <p:spPr>
          <a:xfrm>
            <a:off x="3124200" y="5486400"/>
            <a:ext cx="457200" cy="381000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29" descr="C:\Users\Stefan &amp; Beate\AppData\Local\Microsoft\Windows\Temporary Internet Files\Content.IE5\3SDTZZ4B\MC900445118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00400" y="2895600"/>
            <a:ext cx="1536679" cy="3686838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667000" y="1981200"/>
            <a:ext cx="4572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latin typeface="Bradley Hand ITC" pitchFamily="66" charset="0"/>
              </a:rPr>
              <a:t>It’s going to fly</a:t>
            </a:r>
            <a:endParaRPr lang="en-US" sz="4400" dirty="0">
              <a:latin typeface="Bradley Hand ITC" pitchFamily="66" charset="0"/>
            </a:endParaRPr>
          </a:p>
        </p:txBody>
      </p:sp>
      <p:pic>
        <p:nvPicPr>
          <p:cNvPr id="27650" name="Picture 2" descr="C:\Users\Stefan &amp; Beate\AppData\Local\Microsoft\Windows\Temporary Internet Files\Content.IE5\3SDTZZ4B\MC900434719[1]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2269950">
            <a:off x="5067076" y="2247676"/>
            <a:ext cx="4346018" cy="4346018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ransition advTm="15756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1.89639E-6 L -0.15851 -0.44241 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9" y="-22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13 -2.0259E-6 C -0.00868 -0.01087 -0.01424 -0.01804 -0.0224 -0.02544 C -0.02535 -0.03793 -0.03039 -0.04625 -0.03646 -0.05689 C -0.04341 -0.0851 -0.04445 -0.10083 -0.03889 -0.13621 C -0.03785 -0.14361 -0.02952 -0.15518 -0.02952 -0.15495 C -0.0257 -0.1709 -0.02188 -0.16697 -0.01025 -0.17114 C 0.00746 -0.17807 0.02673 -0.17923 0.04444 -0.18686 C 0.04965 -0.19773 0.05659 -0.20305 0.06336 -0.21207 C 0.07118 -0.24352 0.07205 -0.27798 0.04913 -0.29764 C 0.04774 -0.30065 0.04705 -0.30504 0.04444 -0.30712 C 0.04027 -0.31059 0.03021 -0.31337 0.03021 -0.31313 C 0.02118 -0.31244 0.01232 -0.3129 0.00382 -0.31036 C -0.00608 -0.30758 -0.00139 -0.30273 -0.00573 -0.2944 C -0.01268 -0.28006 -0.02414 -0.27266 -0.03177 -0.25948 C -0.04028 -0.24491 -0.04427 -0.22456 -0.05799 -0.21855 C -0.06719 -0.20583 -0.07848 -0.20305 -0.0915 -0.19935 C -0.11997 -0.20074 -0.1507 -0.19102 -0.17709 -0.20583 C -0.179 -0.20698 -0.18021 -0.21045 -0.18195 -0.21207 C -0.18403 -0.21392 -0.18664 -0.21438 -0.18907 -0.21531 C -0.20504 -0.24815 -0.18056 -0.19981 -0.20104 -0.23427 C -0.20469 -0.24028 -0.21059 -0.25324 -0.21059 -0.253 C -0.21424 -0.26919 -0.21667 -0.27659 -0.21059 -0.29764 C -0.20782 -0.30596 -0.20104 -0.31036 -0.19618 -0.3166 C -0.19375 -0.31961 -0.18907 -0.32608 -0.18907 -0.32585 C -0.1882 -0.32932 -0.18698 -0.33233 -0.18664 -0.33557 C -0.18559 -0.34389 -0.1842 -0.36078 -0.1842 -0.36054 " pathEditMode="relative" rAng="0" ptsTypes="fffffffffffffffffffffffffA">
                                      <p:cBhvr>
                                        <p:cTn id="1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9" y="-18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-4.97687E-6 L -0.18924 -0.43339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5" y="-21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4.36633E-6 L -0.25139 -0.47525 " pathEditMode="relative" rAng="0" ptsTypes="AA">
                                      <p:cBhvr>
                                        <p:cTn id="1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6" y="-23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-0.0074 C -0.00955 0.00347 -0.02205 0.0037 -0.03316 0.00648 C -0.04913 0.01642 -0.06562 0.02336 -0.08212 0.03168 C -0.11146 0.04648 -0.09306 0.04093 -0.11076 0.04533 C -0.11771 0.04995 -0.12396 0.05296 -0.13108 0.05458 C -0.14062 0.06244 -0.14983 0.06429 -0.1599 0.0666 C -0.18715 0.08071 -0.21875 0.08418 -0.24722 0.08973 C -0.2783 0.08788 -0.30035 0.08511 -0.32899 0.08048 C -0.33663 0.07678 -0.34462 0.07424 -0.35226 0.07123 C -0.36094 0.06082 -0.35052 0.07169 -0.36319 0.06383 C -0.36736 0.06129 -0.37118 0.05735 -0.37552 0.05458 C -0.38264 0.04278 -0.39236 0.03608 -0.4 0.02498 C -0.40955 0.01087 -0.4151 -0.00809 -0.4217 -0.02567 C -0.42396 -0.03862 -0.42587 -0.05019 -0.42847 -0.06221 C -0.42743 -0.13414 -0.43351 -0.2093 -0.38646 -0.23474 C -0.35903 -0.23427 -0.33177 -0.23381 -0.30451 -0.23242 C -0.28715 -0.2315 -0.2526 -0.2278 -0.2526 -0.22757 C -0.22795 -0.23034 -0.2033 -0.23057 -0.17899 -0.23474 C -0.16042 -0.24607 -0.14115 -0.25208 -0.12153 -0.25763 C -0.11163 -0.26457 -0.10243 -0.26758 -0.09167 -0.2692 C -0.08542 -0.27128 -0.07986 -0.27428 -0.07396 -0.27613 C -0.06979 -0.27983 -0.06389 -0.28215 -0.06024 -0.2877 C -0.04583 -0.3099 -0.03681 -0.33349 -0.03316 -0.36587 C -0.03437 -0.41189 -0.03472 -0.42368 -0.05069 -0.45791 C -0.05486 -0.4778 -0.07118 -0.51827 -0.08056 -0.53122 C -0.0875 -0.54024 -0.09444 -0.54417 -0.10121 -0.5518 C -0.11198 -0.56452 -0.10712 -0.56152 -0.11476 -0.56568 C -0.11962 -0.571 -0.12465 -0.57239 -0.12986 -0.57724 C -0.14201 -0.58881 -0.15556 -0.59806 -0.16962 -0.60222 C -0.18889 -0.61957 -0.2191 -0.61864 -0.24045 -0.62118 C -0.26389 -0.6265 -0.23646 -0.62026 -0.28958 -0.62535 C -0.29566 -0.62581 -0.30243 -0.6302 -0.30868 -0.63182 C -0.32309 -0.64408 -0.3026 -0.62812 -0.32344 -0.63899 C -0.325 -0.64015 -0.32621 -0.64246 -0.3276 -0.64385 C -0.33246 -0.64755 -0.33889 -0.64917 -0.3441 -0.65287 C -0.35087 -0.66952 -0.3408 -0.64755 -0.35503 -0.66397 C -0.35503 -0.66374 -0.36615 -0.6827 -0.36858 -0.68733 C -0.37326 -0.69473 -0.3809 -0.71207 -0.3809 -0.71184 C -0.38385 -0.72757 -0.38924 -0.74006 -0.39462 -0.75347 C -0.39774 -0.78053 -0.40469 -0.80597 -0.41094 -0.83141 C -0.41285 -0.87512 -0.41094 -0.91466 -0.40295 -0.95537 C -0.39878 -0.97595 -0.3974 -0.99884 -0.39184 -1.01781 C -0.39045 -1.03307 -0.39028 -1.04926 -0.3875 -1.06383 C -0.38646 -1.07054 -0.38351 -1.08441 -0.38351 -1.08418 C -0.37882 -1.15472 -0.3849 -1.12604 -0.31944 -1.12604 " pathEditMode="relative" rAng="0" ptsTypes="ffffffffffffffffffffffffffffffffffffffffffffA">
                                      <p:cBhvr>
                                        <p:cTn id="28" dur="50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7" y="-52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6" grpId="0" animBg="1"/>
      <p:bldP spid="14" grpId="0" animBg="1"/>
      <p:bldP spid="12" grpId="0" animBg="1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609600" y="914400"/>
            <a:ext cx="5476179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Bradley Hand ITC" pitchFamily="66" charset="0"/>
                <a:ea typeface="Times New Roman" pitchFamily="18" charset="0"/>
                <a:cs typeface="Courier New" pitchFamily="49" charset="0"/>
              </a:rPr>
              <a:t>I'm taking my friends</a:t>
            </a:r>
            <a:endParaRPr kumimoji="0" lang="en-US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radley Hand ITC" pitchFamily="66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Bradley Hand ITC" pitchFamily="66" charset="0"/>
                <a:ea typeface="Times New Roman" pitchFamily="18" charset="0"/>
                <a:cs typeface="Courier New" pitchFamily="49" charset="0"/>
              </a:rPr>
              <a:t>way up high in the sky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 CENA" pitchFamily="2" charset="0"/>
                <a:ea typeface="Times New Roman" pitchFamily="18" charset="0"/>
                <a:cs typeface="Courier New" pitchFamily="49" charset="0"/>
              </a:rPr>
              <a:t>.</a:t>
            </a:r>
            <a:endParaRPr kumimoji="0" lang="en-US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 CENA" pitchFamily="2" charset="0"/>
            </a:endParaRPr>
          </a:p>
        </p:txBody>
      </p:sp>
      <p:pic>
        <p:nvPicPr>
          <p:cNvPr id="7173" name="Picture 5" descr="C:\Users\Stefan &amp; Beate\AppData\Local\Microsoft\Windows\Temporary Internet Files\Content.IE5\SY9FCOON\MC900446108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914400" y="4025799"/>
            <a:ext cx="10245277" cy="2832201"/>
          </a:xfrm>
          <a:prstGeom prst="rect">
            <a:avLst/>
          </a:prstGeom>
          <a:noFill/>
        </p:spPr>
      </p:pic>
      <p:pic>
        <p:nvPicPr>
          <p:cNvPr id="12" name="Picture 11" descr="C:\Users\Stefan &amp; Beate\AppData\Local\Microsoft\Windows\Temporary Internet Files\Content.IE5\K1MGPAMB\MC900445158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" y="4876800"/>
            <a:ext cx="1392925" cy="1055456"/>
          </a:xfrm>
          <a:prstGeom prst="rect">
            <a:avLst/>
          </a:prstGeom>
          <a:noFill/>
        </p:spPr>
      </p:pic>
      <p:pic>
        <p:nvPicPr>
          <p:cNvPr id="7184" name="Picture 16" descr="C:\Users\Stefan &amp; Beate\AppData\Local\Microsoft\Windows\Temporary Internet Files\Content.IE5\3SDTZZ4B\MC900434719[1]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2267974">
            <a:off x="4693856" y="2484055"/>
            <a:ext cx="3200257" cy="3200257"/>
          </a:xfrm>
          <a:prstGeom prst="rect">
            <a:avLst/>
          </a:prstGeom>
          <a:noFill/>
        </p:spPr>
      </p:pic>
      <p:pic>
        <p:nvPicPr>
          <p:cNvPr id="7186" name="Picture 18" descr="C:\Users\Stefan &amp; Beate\AppData\Local\Microsoft\Windows\Temporary Internet Files\Content.IE5\SY9FCOON\MC900440405[1]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162800" y="152400"/>
            <a:ext cx="1752600" cy="1752600"/>
          </a:xfrm>
          <a:prstGeom prst="rect">
            <a:avLst/>
          </a:prstGeom>
          <a:noFill/>
        </p:spPr>
      </p:pic>
      <p:pic>
        <p:nvPicPr>
          <p:cNvPr id="8" name="Picture 48" descr="C:\Users\Stefan &amp; Beate\AppData\Local\Microsoft\Windows\Temporary Internet Files\Content.IE5\SY9FCOON\MC900445316[1].wm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495800" y="3657600"/>
            <a:ext cx="556021" cy="1581552"/>
          </a:xfrm>
          <a:prstGeom prst="rect">
            <a:avLst/>
          </a:prstGeom>
          <a:noFill/>
        </p:spPr>
      </p:pic>
      <p:pic>
        <p:nvPicPr>
          <p:cNvPr id="9" name="Picture 29" descr="C:\Users\Stefan &amp; Beate\AppData\Local\Microsoft\Windows\Temporary Internet Files\Content.IE5\3SDTZZ4B\MC900445118[1].wmf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038600" y="4082012"/>
            <a:ext cx="685800" cy="1645389"/>
          </a:xfrm>
          <a:prstGeom prst="rect">
            <a:avLst/>
          </a:prstGeom>
          <a:noFill/>
        </p:spPr>
      </p:pic>
      <p:pic>
        <p:nvPicPr>
          <p:cNvPr id="10" name="Picture 26" descr="C:\Users\Stefan &amp; Beate\AppData\Local\Microsoft\Windows\Temporary Internet Files\Content.IE5\3SDTZZ4B\MC900445228[1].wmf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581400" y="3886200"/>
            <a:ext cx="762000" cy="1533485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ransition advTm="11857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5834 -0.01111 " pathEditMode="relative" ptsTypes="AA"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5834 -0.01111 " pathEditMode="relative" ptsTypes="AA">
                                      <p:cBhvr>
                                        <p:cTn id="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5834 -0.01111 " pathEditMode="relative" ptsTypes="AA">
                                      <p:cBhvr>
                                        <p:cTn id="1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-8.78816E-7 L -0.00504 -1.39431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718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" y="-69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|1.5|0.8|2.7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1|3.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4|0.9|1.8|3.5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|1.5|1.6|1.4|1.6|2.9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4|1.4|1.7|2.7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2|0.6|2.9|3.6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5|1.3|1.4|1.9|1.5|2.6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6|1.4|1.5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3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7|3.6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321</TotalTime>
  <Words>172</Words>
  <Application>Microsoft Office PowerPoint</Application>
  <PresentationFormat>On-screen Show (4:3)</PresentationFormat>
  <Paragraphs>34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I’m Building a Rocket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</vt:vector>
  </TitlesOfParts>
  <Company>Mount Lebanon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I’m Building a Rocket</dc:title>
  <dc:creator>Mount Lebanon School District</dc:creator>
  <cp:lastModifiedBy>nstarzynski</cp:lastModifiedBy>
  <cp:revision>40</cp:revision>
  <dcterms:created xsi:type="dcterms:W3CDTF">2011-02-01T16:51:39Z</dcterms:created>
  <dcterms:modified xsi:type="dcterms:W3CDTF">2011-04-13T14:01:02Z</dcterms:modified>
</cp:coreProperties>
</file>